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0B2D-31FE-468A-8357-4FBEEF2368F9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74EF-FB5C-45C8-8E04-FC6733C06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1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0522926-022F-4EF7-B938-79CDA8F2B980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D3FA-774F-4D51-9D4E-D284F6B921DC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718-88F6-40B6-9971-237805851FCD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3866-BFC6-4283-80EE-B35A3BB5706D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006-A207-4E0A-8BD5-525355A965FD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8684-2971-45B2-923F-7E9F1D1C93AB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C19D-8D19-429F-BE08-94A728CA6C04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5337-9C69-4A95-A10F-41239BAD1A62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9C62-7967-4691-86D4-DE57EAFCCB93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301A-B448-49B3-84FF-692CE77E47A0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6350-F18F-41F0-97B9-71D7C50F5F5C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E90-8A54-4CC7-BF63-324DDF387C4D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E4B8-7D94-402A-8F7C-DEFDE9379D24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09E2-CC98-4B2C-B08E-BA72C1548969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8C8-4952-44A9-876D-FF82D209FAFB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AF94-6F20-498C-8653-DA7DE9992047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DEC-0962-4DB6-9D8B-6476AC2A29D6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7180EC3-06B9-4EE5-A87A-F715D11D6AA1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EDA IMDB movies - Srini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795F-A679-44FE-B7A1-7438488D37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12234"/>
            <a:ext cx="10394707" cy="5062351"/>
          </a:xfrm>
        </p:spPr>
        <p:txBody>
          <a:bodyPr/>
          <a:lstStyle/>
          <a:p>
            <a:pPr marL="0" indent="0" algn="ctr">
              <a:buNone/>
            </a:pPr>
            <a:r>
              <a:rPr lang="en-IN" sz="4800" dirty="0"/>
              <a:t>Exploratory data analysis (Python)</a:t>
            </a:r>
          </a:p>
          <a:p>
            <a:pPr marL="0" indent="0" algn="r">
              <a:buNone/>
            </a:pPr>
            <a:r>
              <a:rPr lang="en-IN" dirty="0"/>
              <a:t> – IMDB Movies, rating and user data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9B82872-2B87-4F4F-9EAA-1553984E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98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919505-F754-4E90-BC7A-3DBB4B5BC577}"/>
              </a:ext>
            </a:extLst>
          </p:cNvPr>
          <p:cNvSpPr/>
          <p:nvPr/>
        </p:nvSpPr>
        <p:spPr>
          <a:xfrm>
            <a:off x="746203" y="3059668"/>
            <a:ext cx="10699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----- END -----</a:t>
            </a:r>
          </a:p>
        </p:txBody>
      </p:sp>
    </p:spTree>
    <p:extLst>
      <p:ext uri="{BB962C8B-B14F-4D97-AF65-F5344CB8AC3E}">
        <p14:creationId xmlns:p14="http://schemas.microsoft.com/office/powerpoint/2010/main" val="122990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D27758D-BC07-4CB0-AC6E-FEDF245E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778894"/>
            <a:ext cx="10164336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6176" tIns="45720" rIns="-190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We look for some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to answer and analyze. Below are some questions: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merge datasets and different merge techniques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movies that are rated most by users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>
                <a:latin typeface="Arial" panose="020B0604020202020204" pitchFamily="34" charset="0"/>
              </a:rPr>
              <a:t>List of movies highest rated by users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ratings, how to address ratings sparsity problem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 distributions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different age groups and technique of binning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Subgrouping and unstacking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 in ratings by gender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kind of movies mostly accepted by </a:t>
            </a:r>
            <a:r>
              <a:rPr lang="en-US" altLang="en-US" i="1" dirty="0">
                <a:latin typeface="Arial" panose="020B0604020202020204" pitchFamily="34" charset="0"/>
              </a:rPr>
              <a:t>male, female child and old.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0F09C2-24A6-4E55-A067-85160CCD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01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FA5E-2A3F-4BAE-AB8E-ED2674B8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79761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cs typeface="Arial" panose="020B0604020202020204" pitchFamily="34" charset="0"/>
              </a:rPr>
              <a:t>Data Set: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5240-2EC5-44E8-B417-674BB2A8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D33C3-D84C-4625-B872-C7078D63AC4D}"/>
              </a:ext>
            </a:extLst>
          </p:cNvPr>
          <p:cNvSpPr txBox="1"/>
          <p:nvPr/>
        </p:nvSpPr>
        <p:spPr>
          <a:xfrm>
            <a:off x="903249" y="1773044"/>
            <a:ext cx="10924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use 3 data sets users details(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u.user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), user ratings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u.data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movies details(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u.item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separately for EDA.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parameters(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u.user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):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'age', 'sex', 'occupation',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zip_code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(943 entries)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rating parameters(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u.data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):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'rating',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unix_timestamp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(100000 entries)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Movies data parameters: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movie_id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'title',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release_date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video_release_date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imdb_url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(1682 entries)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67920-A603-4EE6-AD26-C44381CC0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3990376"/>
            <a:ext cx="2600325" cy="1466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E98F1-9419-4566-82D4-C6B72873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39" y="3990376"/>
            <a:ext cx="2657475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14F51-C56B-49CF-A456-920F041FC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79" y="4004662"/>
            <a:ext cx="4686573" cy="1438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5A3C9-CE99-4816-B7BF-08AC1B15D23E}"/>
              </a:ext>
            </a:extLst>
          </p:cNvPr>
          <p:cNvSpPr txBox="1"/>
          <p:nvPr/>
        </p:nvSpPr>
        <p:spPr>
          <a:xfrm>
            <a:off x="1377529" y="360762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A3D70-A532-42BA-86F8-286CB72F0999}"/>
              </a:ext>
            </a:extLst>
          </p:cNvPr>
          <p:cNvSpPr txBox="1"/>
          <p:nvPr/>
        </p:nvSpPr>
        <p:spPr>
          <a:xfrm>
            <a:off x="4239675" y="360762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E2212-1DC1-45FC-9C2E-1C74F7CB2468}"/>
              </a:ext>
            </a:extLst>
          </p:cNvPr>
          <p:cNvSpPr txBox="1"/>
          <p:nvPr/>
        </p:nvSpPr>
        <p:spPr>
          <a:xfrm>
            <a:off x="7985199" y="36353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Movies data</a:t>
            </a:r>
          </a:p>
        </p:txBody>
      </p:sp>
    </p:spTree>
    <p:extLst>
      <p:ext uri="{BB962C8B-B14F-4D97-AF65-F5344CB8AC3E}">
        <p14:creationId xmlns:p14="http://schemas.microsoft.com/office/powerpoint/2010/main" val="5556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21498-16E0-47E5-9A6C-A7180BE7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13" y="2101528"/>
            <a:ext cx="2000250" cy="217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425A7-0C63-4EAF-A34A-E87EFFE4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5" y="2096466"/>
            <a:ext cx="4010025" cy="21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EB3FB-5C18-4E94-9DBF-7DDD16D5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432" y="2096466"/>
            <a:ext cx="2305050" cy="2181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259C3D-EF5B-49D1-BFE3-2C3188681C3F}"/>
              </a:ext>
            </a:extLst>
          </p:cNvPr>
          <p:cNvSpPr txBox="1"/>
          <p:nvPr/>
        </p:nvSpPr>
        <p:spPr>
          <a:xfrm>
            <a:off x="820461" y="165927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data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C9DD3-2473-47B5-A907-59877226E0C8}"/>
              </a:ext>
            </a:extLst>
          </p:cNvPr>
          <p:cNvSpPr txBox="1"/>
          <p:nvPr/>
        </p:nvSpPr>
        <p:spPr>
          <a:xfrm>
            <a:off x="4469573" y="169943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Rating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9A3F1-1485-48EE-A34B-F9F2FBEAD561}"/>
              </a:ext>
            </a:extLst>
          </p:cNvPr>
          <p:cNvSpPr txBox="1"/>
          <p:nvPr/>
        </p:nvSpPr>
        <p:spPr>
          <a:xfrm>
            <a:off x="8257387" y="1730631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Movies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780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EA553-CE43-4E91-9C54-24889BBC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43037"/>
            <a:ext cx="10498872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55340-3D39-4F58-92AA-077B23BAB115}"/>
              </a:ext>
            </a:extLst>
          </p:cNvPr>
          <p:cNvSpPr txBox="1"/>
          <p:nvPr/>
        </p:nvSpPr>
        <p:spPr>
          <a:xfrm>
            <a:off x="685801" y="1073705"/>
            <a:ext cx="39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data sets:</a:t>
            </a:r>
          </a:p>
        </p:txBody>
      </p:sp>
    </p:spTree>
    <p:extLst>
      <p:ext uri="{BB962C8B-B14F-4D97-AF65-F5344CB8AC3E}">
        <p14:creationId xmlns:p14="http://schemas.microsoft.com/office/powerpoint/2010/main" val="186385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E6677E-F9CA-4ADD-95AA-EFBBDCB5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2" y="1579801"/>
            <a:ext cx="4086225" cy="3922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5C2196-FA2D-4BD6-B45F-91CA5FDD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98" y="1589679"/>
            <a:ext cx="6429375" cy="392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1E375-05DE-4E6B-8038-15EEB443F3C8}"/>
              </a:ext>
            </a:extLst>
          </p:cNvPr>
          <p:cNvSpPr txBox="1"/>
          <p:nvPr/>
        </p:nvSpPr>
        <p:spPr>
          <a:xfrm>
            <a:off x="557332" y="1082948"/>
            <a:ext cx="39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Most rated movie “Star Wars”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0AD6-28F1-429C-A932-DC2EE08DE90D}"/>
              </a:ext>
            </a:extLst>
          </p:cNvPr>
          <p:cNvSpPr txBox="1"/>
          <p:nvPr/>
        </p:nvSpPr>
        <p:spPr>
          <a:xfrm>
            <a:off x="4755298" y="1175446"/>
            <a:ext cx="39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Highest rated movie “Schindler's List “</a:t>
            </a:r>
          </a:p>
        </p:txBody>
      </p:sp>
    </p:spTree>
    <p:extLst>
      <p:ext uri="{BB962C8B-B14F-4D97-AF65-F5344CB8AC3E}">
        <p14:creationId xmlns:p14="http://schemas.microsoft.com/office/powerpoint/2010/main" val="232862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68B3F9-1FF9-480B-BF4B-B07391AD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3" y="731798"/>
            <a:ext cx="4248964" cy="4498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5CEBF-7145-48C4-848B-2F916444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1798"/>
            <a:ext cx="4806059" cy="44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1C1C0-1B37-4D68-A9BC-69A27BCE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0" y="923112"/>
            <a:ext cx="4505986" cy="4540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7D9A5-CBDF-4411-BBCC-E6DC8345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94" y="923112"/>
            <a:ext cx="5764497" cy="4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2BB807-DE27-4192-B3B3-382C1EDA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10498872" cy="498470"/>
          </a:xfrm>
        </p:spPr>
        <p:txBody>
          <a:bodyPr/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EDA IMDB movies 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Srini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890FA-BB40-4491-8A10-9FF150C7FB8E}"/>
              </a:ext>
            </a:extLst>
          </p:cNvPr>
          <p:cNvSpPr/>
          <p:nvPr/>
        </p:nvSpPr>
        <p:spPr>
          <a:xfrm>
            <a:off x="685801" y="384937"/>
            <a:ext cx="10699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Plot the rating differences between male and female and check for ourselves for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C713-AF16-4811-A9C9-DE15298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20930" y="-2693404"/>
            <a:ext cx="3229338" cy="10699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A13FB-6EE2-4710-B75B-8C188B45029A}"/>
              </a:ext>
            </a:extLst>
          </p:cNvPr>
          <p:cNvSpPr/>
          <p:nvPr/>
        </p:nvSpPr>
        <p:spPr>
          <a:xfrm>
            <a:off x="746203" y="4271063"/>
            <a:ext cx="4427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Above graph shows that left side moves most liked my Women and right side moves most liked by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Middle set of movies liked by all genders.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A69F3-DDB1-44E8-A78B-84FC0ABEE3B5}"/>
              </a:ext>
            </a:extLst>
          </p:cNvPr>
          <p:cNvSpPr/>
          <p:nvPr/>
        </p:nvSpPr>
        <p:spPr>
          <a:xfrm>
            <a:off x="5231781" y="43524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diff_ratings.sort_values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().plot(kind='</a:t>
            </a:r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barh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=[10,45])</a:t>
            </a:r>
          </a:p>
          <a:p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plt.title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("Men Vs Female avg. ratings diff")</a:t>
            </a:r>
          </a:p>
          <a:p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plt.ylabel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('Title')</a:t>
            </a:r>
          </a:p>
          <a:p>
            <a:r>
              <a:rPr lang="en-IN" sz="1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plt.xlabel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('Avg. rating diff')</a:t>
            </a:r>
          </a:p>
        </p:txBody>
      </p:sp>
    </p:spTree>
    <p:extLst>
      <p:ext uri="{BB962C8B-B14F-4D97-AF65-F5344CB8AC3E}">
        <p14:creationId xmlns:p14="http://schemas.microsoft.com/office/powerpoint/2010/main" val="392570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123</TotalTime>
  <Words>383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Main Event</vt:lpstr>
      <vt:lpstr>PowerPoint Presentation</vt:lpstr>
      <vt:lpstr>PowerPoint Presentation</vt:lpstr>
      <vt:lpstr>Data 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Mudalapuram, S.</dc:creator>
  <cp:lastModifiedBy>Mudalapuram, S.</cp:lastModifiedBy>
  <cp:revision>17</cp:revision>
  <dcterms:created xsi:type="dcterms:W3CDTF">2018-08-23T01:36:17Z</dcterms:created>
  <dcterms:modified xsi:type="dcterms:W3CDTF">2018-08-23T03:39:47Z</dcterms:modified>
</cp:coreProperties>
</file>