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5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048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4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4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128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04800"/>
          </a:xfrm>
        </p:spPr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128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048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048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12800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4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4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pic>
        <p:nvPicPr>
          <p:cNvPr id="2097161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51" name="TextBox 13"/>
          <p:cNvSpPr txBox="1"/>
          <p:nvPr/>
        </p:nvSpPr>
        <p:spPr>
          <a:xfrm>
            <a:off x="2554542" y="3314150"/>
            <a:ext cx="8610600" cy="25298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S</a:t>
            </a:r>
            <a:r>
              <a:rPr dirty="0" sz="2400" lang="en-US"/>
              <a:t>E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U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J</a:t>
            </a:r>
            <a:r>
              <a:rPr dirty="0" sz="2400" lang="en-US"/>
              <a:t>.</a:t>
            </a:r>
            <a:r>
              <a:rPr dirty="0" sz="2400" lang="en-US"/>
              <a:t>K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autunm1455unmcsa18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TER</a:t>
            </a:r>
            <a:r>
              <a:rPr dirty="0" sz="2400" lang="en-US"/>
              <a:t> </a:t>
            </a:r>
            <a:r>
              <a:rPr dirty="0" sz="2400" lang="en-US"/>
              <a:t>SCIENCE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</a:t>
            </a:r>
            <a:r>
              <a:rPr dirty="0" sz="2400" lang="en-US"/>
              <a:t>/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V</a:t>
            </a:r>
            <a:r>
              <a:rPr dirty="0" sz="2400" lang="en-US"/>
              <a:t>ERSITY</a:t>
            </a:r>
            <a:r>
              <a:rPr dirty="0" sz="2400" lang="en-US"/>
              <a:t>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D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p:sp>
        <p:nvSpPr>
          <p:cNvPr id="1048652" name=""/>
          <p:cNvSpPr txBox="1"/>
          <p:nvPr/>
        </p:nvSpPr>
        <p:spPr>
          <a:xfrm>
            <a:off x="4162425" y="234323"/>
            <a:ext cx="4000000" cy="5613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  <a:latin typeface="AndroidClock"/>
              </a:rPr>
              <a:t>D</a:t>
            </a:r>
            <a:r>
              <a:rPr b="1" sz="2800" lang="en-US">
                <a:solidFill>
                  <a:srgbClr val="000000"/>
                </a:solidFill>
                <a:latin typeface="AndroidClock"/>
              </a:rPr>
              <a:t>i</a:t>
            </a:r>
            <a:r>
              <a:rPr b="1" sz="2800" lang="en-US">
                <a:solidFill>
                  <a:srgbClr val="000000"/>
                </a:solidFill>
                <a:latin typeface="AndroidClock"/>
              </a:rPr>
              <a:t>g</a:t>
            </a:r>
            <a:r>
              <a:rPr b="1" sz="2800" lang="en-US">
                <a:solidFill>
                  <a:srgbClr val="000000"/>
                </a:solidFill>
                <a:latin typeface="AndroidClock"/>
              </a:rPr>
              <a:t>i</a:t>
            </a:r>
            <a:r>
              <a:rPr b="1" sz="2800" lang="en-US">
                <a:solidFill>
                  <a:srgbClr val="000000"/>
                </a:solidFill>
                <a:latin typeface="AndroidClock"/>
              </a:rPr>
              <a:t>t</a:t>
            </a:r>
            <a:r>
              <a:rPr b="1" sz="2800" lang="en-US">
                <a:solidFill>
                  <a:srgbClr val="000000"/>
                </a:solidFill>
                <a:latin typeface="AndroidClock"/>
              </a:rPr>
              <a:t>a</a:t>
            </a:r>
            <a:r>
              <a:rPr b="1" sz="2800" lang="en-US">
                <a:solidFill>
                  <a:srgbClr val="000000"/>
                </a:solidFill>
                <a:latin typeface="AndroidClock"/>
              </a:rPr>
              <a:t>l</a:t>
            </a:r>
            <a:r>
              <a:rPr b="1" sz="2800" lang="en-US">
                <a:solidFill>
                  <a:srgbClr val="000000"/>
                </a:solidFill>
                <a:latin typeface="AndroidClock"/>
              </a:rPr>
              <a:t> </a:t>
            </a:r>
            <a:r>
              <a:rPr b="1" sz="2800" lang="en-US">
                <a:solidFill>
                  <a:srgbClr val="000000"/>
                </a:solidFill>
                <a:latin typeface="AndroidClock"/>
              </a:rPr>
              <a:t>p</a:t>
            </a:r>
            <a:r>
              <a:rPr b="1" sz="2800" lang="en-US">
                <a:solidFill>
                  <a:srgbClr val="000000"/>
                </a:solidFill>
                <a:latin typeface="AndroidClock"/>
              </a:rPr>
              <a:t>o</a:t>
            </a:r>
            <a:r>
              <a:rPr b="1" sz="2800" lang="en-US">
                <a:solidFill>
                  <a:srgbClr val="000000"/>
                </a:solidFill>
                <a:latin typeface="AndroidClock"/>
              </a:rPr>
              <a:t>r</a:t>
            </a:r>
            <a:r>
              <a:rPr b="1" sz="2800" lang="en-US">
                <a:solidFill>
                  <a:srgbClr val="000000"/>
                </a:solidFill>
                <a:latin typeface="AndroidClock"/>
              </a:rPr>
              <a:t>t</a:t>
            </a:r>
            <a:r>
              <a:rPr b="1" sz="2800" lang="en-US">
                <a:solidFill>
                  <a:srgbClr val="000000"/>
                </a:solidFill>
                <a:latin typeface="AndroidClock"/>
              </a:rPr>
              <a:t>f</a:t>
            </a:r>
            <a:r>
              <a:rPr b="1" sz="2800" lang="en-US">
                <a:solidFill>
                  <a:srgbClr val="000000"/>
                </a:solidFill>
                <a:latin typeface="AndroidClock"/>
              </a:rPr>
              <a:t>olio</a:t>
            </a:r>
            <a:endParaRPr b="1" sz="2800" lang="en-IN">
              <a:solidFill>
                <a:srgbClr val="000000"/>
              </a:solidFill>
              <a:latin typeface="AndroidClo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7277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743200" y="2354703"/>
            <a:ext cx="8534018" cy="10312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464830" y="1868007"/>
            <a:ext cx="1987422" cy="4431207"/>
          </a:xfrm>
          <a:prstGeom prst="rect"/>
        </p:spPr>
      </p:pic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6096000" y="1857375"/>
            <a:ext cx="2039213" cy="4546678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826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7" name=""/>
          <p:cNvSpPr txBox="1"/>
          <p:nvPr/>
        </p:nvSpPr>
        <p:spPr>
          <a:xfrm>
            <a:off x="755332" y="1695449"/>
            <a:ext cx="5646349" cy="4320539"/>
          </a:xfrm>
          <a:prstGeom prst="rect"/>
        </p:spPr>
        <p:txBody>
          <a:bodyPr rtlCol="0" wrap="square">
            <a:spAutoFit/>
          </a:bodyPr>
          <a:p>
            <a:pPr indent="-514350" marL="514350">
              <a:buFont typeface="+mj-lt"/>
              <a:buAutoNum type="arabicPeriod" startAt="1"/>
            </a:pPr>
            <a:r>
              <a:rPr b="1" sz="2800" lang="en-US">
                <a:solidFill>
                  <a:srgbClr val="000000"/>
                </a:solidFill>
                <a:latin typeface="AndroidClock"/>
              </a:rPr>
              <a:t>The portfolio website provides a digital platform to showcase my skills, projects, and achievements.</a:t>
            </a:r>
            <a:endParaRPr b="1" sz="2800" lang="en-IN">
              <a:solidFill>
                <a:srgbClr val="000000"/>
              </a:solidFill>
              <a:latin typeface="AndroidClock"/>
            </a:endParaRPr>
          </a:p>
          <a:p>
            <a:pPr indent="-514350" marL="514350">
              <a:buFont typeface="+mj-lt"/>
              <a:buAutoNum type="arabicPeriod" startAt="1"/>
            </a:pPr>
            <a:endParaRPr b="1" sz="2800" lang="en-IN">
              <a:solidFill>
                <a:srgbClr val="000000"/>
              </a:solidFill>
              <a:latin typeface="AndroidClock"/>
            </a:endParaRPr>
          </a:p>
          <a:p>
            <a:pPr indent="-514350" marL="514350">
              <a:buFont typeface="+mj-lt"/>
              <a:buAutoNum type="arabicPeriod" startAt="1"/>
            </a:pPr>
            <a:r>
              <a:rPr b="1" sz="2800" lang="en-US">
                <a:solidFill>
                  <a:srgbClr val="000000"/>
                </a:solidFill>
                <a:latin typeface="AndroidClock"/>
              </a:rPr>
              <a:t>It is simple, responsive, and interactive, serving as my personal online identity.</a:t>
            </a:r>
            <a:endParaRPr b="1" sz="2800" lang="en-IN">
              <a:solidFill>
                <a:srgbClr val="000000"/>
              </a:solidFill>
              <a:latin typeface="AndroidClock"/>
            </a:endParaRPr>
          </a:p>
          <a:p>
            <a:pPr indent="-514350" marL="514350">
              <a:buFont typeface="+mj-lt"/>
              <a:buAutoNum type="arabicPeriod" startAt="1"/>
            </a:pPr>
            <a:endParaRPr b="1" sz="2800" lang="en-IN">
              <a:solidFill>
                <a:srgbClr val="000000"/>
              </a:solidFill>
              <a:latin typeface="AndroidClo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3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27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3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34" name=""/>
          <p:cNvSpPr txBox="1"/>
          <p:nvPr/>
        </p:nvSpPr>
        <p:spPr>
          <a:xfrm>
            <a:off x="2995504" y="2303779"/>
            <a:ext cx="6200991" cy="2250441"/>
          </a:xfrm>
          <a:prstGeom prst="rect"/>
        </p:spPr>
        <p:txBody>
          <a:bodyPr rtlCol="0" wrap="square">
            <a:spAutoFit/>
          </a:bodyPr>
          <a:p>
            <a:pPr algn="ctr"/>
            <a:r>
              <a:rPr b="1" sz="7200" lang="en-US">
                <a:solidFill>
                  <a:srgbClr val="000000"/>
                </a:solidFill>
                <a:latin typeface="Carrois Gothic SC"/>
                <a:cs typeface="Droid Sans Mono"/>
              </a:rPr>
              <a:t>D</a:t>
            </a:r>
            <a:r>
              <a:rPr b="1" sz="7200" lang="en-US">
                <a:solidFill>
                  <a:srgbClr val="000000"/>
                </a:solidFill>
                <a:latin typeface="Carrois Gothic SC"/>
                <a:cs typeface="Droid Sans Mono"/>
              </a:rPr>
              <a:t>I</a:t>
            </a:r>
            <a:r>
              <a:rPr b="1" sz="7200" lang="en-US">
                <a:solidFill>
                  <a:srgbClr val="000000"/>
                </a:solidFill>
                <a:latin typeface="Carrois Gothic SC"/>
                <a:cs typeface="Droid Sans Mono"/>
              </a:rPr>
              <a:t>G</a:t>
            </a:r>
            <a:r>
              <a:rPr b="1" sz="7200" lang="en-US">
                <a:solidFill>
                  <a:srgbClr val="000000"/>
                </a:solidFill>
                <a:latin typeface="Carrois Gothic SC"/>
                <a:cs typeface="Droid Sans Mono"/>
              </a:rPr>
              <a:t>I</a:t>
            </a:r>
            <a:r>
              <a:rPr b="1" sz="7200" lang="en-US">
                <a:solidFill>
                  <a:srgbClr val="000000"/>
                </a:solidFill>
                <a:latin typeface="Carrois Gothic SC"/>
                <a:cs typeface="Droid Sans Mono"/>
              </a:rPr>
              <a:t>TAL</a:t>
            </a:r>
            <a:r>
              <a:rPr b="1" sz="7200" lang="en-US">
                <a:solidFill>
                  <a:srgbClr val="000000"/>
                </a:solidFill>
                <a:latin typeface="Carrois Gothic SC"/>
                <a:cs typeface="Droid Sans Mono"/>
              </a:rPr>
              <a:t> </a:t>
            </a:r>
            <a:r>
              <a:rPr b="1" sz="7200" lang="en-US">
                <a:solidFill>
                  <a:srgbClr val="000000"/>
                </a:solidFill>
                <a:latin typeface="Carrois Gothic SC"/>
                <a:cs typeface="Droid Sans Mono"/>
              </a:rPr>
              <a:t>P</a:t>
            </a:r>
            <a:r>
              <a:rPr b="1" sz="7200" lang="en-US">
                <a:solidFill>
                  <a:srgbClr val="000000"/>
                </a:solidFill>
                <a:latin typeface="Carrois Gothic SC"/>
                <a:cs typeface="Droid Sans Mono"/>
              </a:rPr>
              <a:t>O</a:t>
            </a:r>
            <a:r>
              <a:rPr b="1" sz="7200" lang="en-US">
                <a:solidFill>
                  <a:srgbClr val="000000"/>
                </a:solidFill>
                <a:latin typeface="Carrois Gothic SC"/>
                <a:cs typeface="Droid Sans Mono"/>
              </a:rPr>
              <a:t>R</a:t>
            </a:r>
            <a:r>
              <a:rPr b="1" sz="7200" lang="en-US">
                <a:solidFill>
                  <a:srgbClr val="000000"/>
                </a:solidFill>
                <a:latin typeface="Carrois Gothic SC"/>
                <a:cs typeface="Droid Sans Mono"/>
              </a:rPr>
              <a:t>T</a:t>
            </a:r>
            <a:r>
              <a:rPr b="1" sz="7200" lang="en-US">
                <a:solidFill>
                  <a:srgbClr val="000000"/>
                </a:solidFill>
                <a:latin typeface="Carrois Gothic SC"/>
                <a:cs typeface="Droid Sans Mono"/>
              </a:rPr>
              <a:t>FOLIO</a:t>
            </a:r>
            <a:endParaRPr b="1" sz="2800" lang="en-IN">
              <a:solidFill>
                <a:srgbClr val="000000"/>
              </a:solidFill>
              <a:latin typeface="Carrois Gothic SC"/>
              <a:cs typeface="Droid Sans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59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59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0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6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0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2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09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030453" cy="826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1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11" name="TextBox 22"/>
          <p:cNvSpPr txBox="1"/>
          <p:nvPr/>
        </p:nvSpPr>
        <p:spPr>
          <a:xfrm>
            <a:off x="2509807" y="1041533"/>
            <a:ext cx="5029200" cy="5260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1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1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5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293134" cy="727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6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1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17" name=""/>
          <p:cNvSpPr txBox="1"/>
          <p:nvPr/>
        </p:nvSpPr>
        <p:spPr>
          <a:xfrm>
            <a:off x="834071" y="2208530"/>
            <a:ext cx="7027227" cy="3380740"/>
          </a:xfrm>
          <a:prstGeom prst="rect"/>
        </p:spPr>
        <p:txBody>
          <a:bodyPr rtlCol="0" wrap="square">
            <a:spAutoFit/>
          </a:bodyPr>
          <a:p>
            <a:r>
              <a:rPr b="1" sz="2800" lang="en-IN">
                <a:solidFill>
                  <a:srgbClr val="000000"/>
                </a:solidFill>
              </a:rPr>
              <a:t>Traditional resumes are static and limited. Students need a digital platform to showcase their skills and projects effectively.</a:t>
            </a:r>
            <a:endParaRPr b="1" sz="2800" lang="en-IN">
              <a:solidFill>
                <a:srgbClr val="000000"/>
              </a:solidFill>
            </a:endParaRPr>
          </a:p>
          <a:p>
            <a:endParaRPr b="1" sz="2800" lang="en-IN">
              <a:solidFill>
                <a:srgbClr val="000000"/>
              </a:solidFill>
            </a:endParaRPr>
          </a:p>
          <a:p>
            <a:r>
              <a:rPr b="1" sz="2800" lang="en-IN">
                <a:solidFill>
                  <a:srgbClr val="000000"/>
                </a:solidFill>
              </a:rPr>
              <a:t>Solution → A personal portfolio website using HTML, CSS, and JavaScript.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931266" cy="7277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40" name=""/>
          <p:cNvSpPr txBox="1"/>
          <p:nvPr/>
        </p:nvSpPr>
        <p:spPr>
          <a:xfrm>
            <a:off x="676275" y="2647950"/>
            <a:ext cx="7200598" cy="29108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b="1" sz="2800" lang="en-US">
                <a:solidFill>
                  <a:srgbClr val="000000"/>
                </a:solidFill>
              </a:rPr>
              <a:t>This project is a personal portfolio website built with HTML, CSS, and JavaScript.</a:t>
            </a:r>
            <a:endParaRPr b="1" sz="2800" lang="en-IN">
              <a:solidFill>
                <a:srgbClr val="000000"/>
              </a:solidFill>
            </a:endParaRPr>
          </a:p>
          <a:p>
            <a:pPr algn="ctr"/>
            <a:r>
              <a:rPr b="1" sz="2800" lang="en-US">
                <a:solidFill>
                  <a:srgbClr val="000000"/>
                </a:solidFill>
              </a:rPr>
              <a:t>It showcases my profile, skills, projects, and contact details in a simple and responsive design.</a:t>
            </a:r>
            <a:endParaRPr b="1" sz="2800" lang="en-IN">
              <a:solidFill>
                <a:srgbClr val="000000"/>
              </a:solidFill>
            </a:endParaRPr>
          </a:p>
          <a:p>
            <a:pPr algn="ctr"/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83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>
            <a:off x="699452" y="2439034"/>
            <a:ext cx="7223634" cy="33807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Students – to showcase academic projects.</a:t>
            </a:r>
            <a:endParaRPr b="1" sz="2800" lang="en-IN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Recruiters/Employers – to evaluate skills and achievements.</a:t>
            </a:r>
            <a:endParaRPr b="1" sz="2800" lang="en-IN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General audience – anyone interested in knowing about me.</a:t>
            </a:r>
            <a:endParaRPr b="1" sz="2800" lang="en-IN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>
            <a:off x="4001846" y="2233930"/>
            <a:ext cx="6017108" cy="29108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HTML – for structure</a:t>
            </a:r>
            <a:endParaRPr b="1" sz="2800" lang="en-IN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CSS – for styling &amp; layout</a:t>
            </a:r>
            <a:endParaRPr b="1" sz="2800" lang="en-IN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JavaScript – for interactivity</a:t>
            </a:r>
            <a:endParaRPr b="1" sz="2800" lang="en-IN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VS Code – code editor</a:t>
            </a:r>
            <a:endParaRPr b="1" sz="2800" lang="en-IN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Browser (Chrome/Edge) – testing and execution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8794750" cy="6864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"/>
          <p:cNvSpPr txBox="1"/>
          <p:nvPr/>
        </p:nvSpPr>
        <p:spPr>
          <a:xfrm>
            <a:off x="739774" y="1973579"/>
            <a:ext cx="5495011" cy="29108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Home – Introduction &amp; photo</a:t>
            </a:r>
            <a:endParaRPr b="1" sz="2800" lang="en-IN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About Me – Education &amp; skills</a:t>
            </a:r>
            <a:endParaRPr b="1" sz="2800" lang="en-IN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Projects – Work samples</a:t>
            </a:r>
            <a:endParaRPr b="1" sz="2800" lang="en-IN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Contact – Email &amp; social links</a:t>
            </a:r>
            <a:endParaRPr b="1" sz="2800" lang="en-IN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</a:rPr>
              <a:t>Responsive – Works on mobile &amp; desktop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12800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4" name=""/>
          <p:cNvSpPr txBox="1"/>
          <p:nvPr/>
        </p:nvSpPr>
        <p:spPr>
          <a:xfrm>
            <a:off x="755332" y="1738629"/>
            <a:ext cx="7338758" cy="33807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  <a:latin typeface="AndroidClock"/>
              </a:rPr>
              <a:t>Responsive design for all devices</a:t>
            </a:r>
            <a:endParaRPr b="1" sz="2800" lang="en-IN">
              <a:solidFill>
                <a:srgbClr val="000000"/>
              </a:solidFill>
              <a:latin typeface="AndroidClock"/>
            </a:endParaRPr>
          </a:p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  <a:latin typeface="AndroidClock"/>
              </a:rPr>
              <a:t>Navigation menu for easy access</a:t>
            </a:r>
            <a:endParaRPr b="1" sz="2800" lang="en-IN">
              <a:solidFill>
                <a:srgbClr val="000000"/>
              </a:solidFill>
              <a:latin typeface="AndroidClock"/>
            </a:endParaRPr>
          </a:p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  <a:latin typeface="AndroidClock"/>
              </a:rPr>
              <a:t>About, Projects, and Contact sections</a:t>
            </a:r>
            <a:endParaRPr b="1" sz="2800" lang="en-IN">
              <a:solidFill>
                <a:srgbClr val="000000"/>
              </a:solidFill>
              <a:latin typeface="AndroidClock"/>
            </a:endParaRPr>
          </a:p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  <a:latin typeface="AndroidClock"/>
              </a:rPr>
              <a:t>JavaScript-based interactivity (e.g., smooth scroll, form validation)</a:t>
            </a:r>
            <a:endParaRPr b="1" sz="2800" lang="en-IN">
              <a:solidFill>
                <a:srgbClr val="000000"/>
              </a:solidFill>
              <a:latin typeface="AndroidClock"/>
            </a:endParaRPr>
          </a:p>
          <a:p>
            <a:pPr indent="-457200" marL="457200">
              <a:buFont typeface="Arial"/>
              <a:buChar char="•"/>
            </a:pPr>
            <a:r>
              <a:rPr b="1" sz="2800" lang="en-US">
                <a:solidFill>
                  <a:srgbClr val="000000"/>
                </a:solidFill>
                <a:latin typeface="AndroidClock"/>
              </a:rPr>
              <a:t>Clean and simple user interface</a:t>
            </a:r>
            <a:endParaRPr b="1" sz="2800" lang="en-IN">
              <a:solidFill>
                <a:srgbClr val="000000"/>
              </a:solidFill>
              <a:latin typeface="AndroidClock"/>
            </a:endParaRPr>
          </a:p>
          <a:p>
            <a:pPr indent="-457200" marL="457200">
              <a:buFont typeface="Arial"/>
              <a:buChar char="•"/>
            </a:pPr>
            <a:endParaRPr b="1" sz="2800" lang="en-IN">
              <a:solidFill>
                <a:srgbClr val="000000"/>
              </a:solidFill>
              <a:latin typeface="AndroidClo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2024-03-25T23:07:22Z</dcterms:created>
  <dcterms:modified xsi:type="dcterms:W3CDTF">2025-09-02T08:18:59Z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2e449702ad14413dab76e515c11e70b9</vt:lpwstr>
  </property>
</Properties>
</file>