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Disaster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thoughtco.com/thmb/KJwdL6QkRerd7LaE1Z_AyH6Pk2I=/1280x853/filters:fill(auto,1)/450397401-56a2ace23df78cf77278b30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Human Factor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Human activities, such as deforestation and improper land use, can exacerbate the impacts of natural disasters.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Building in high-risk areas without proper planning and construction standards can increase vulnerability.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 and awareness about natural disasters can empower individuals and communities to take proactive measures.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pinimg.com/originals/5d/12/40/5d12400d36e862174149e38eada1fc46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disasters are unpredictable and can have devastating consequences.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Preparedness, response, and recovery efforts are crucial in minimizing the impacts and saving lives.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implementing mitigation strategies and addressing climate change, we can work towards a more resilient future.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eslforums.com/wp-content/uploads/2019/06/Natural-disasters-1-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Natural Disasters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disasters are extreme, sudden events caused by environmental factors.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result in significant damage to property, infrastructure, and loss of human life.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disasters include earthquakes, hurricanes, floods, wildfires, and tsunamis.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thecolumn.ahacentre.org/wp-content/uploads/2018/11/Image-1-3-1024x76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Natural Disasters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Earthquakes are caused by the sudden release of energy in the Earth's crust, resulting in ground shaking.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Hurricanes, also known as tropical cyclones, are intense storms with strong winds and heavy rainfall.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Floods occur when there is an overflow of water onto normally dry land, often caused by heavy rainfall or dam failure.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.slidesharecdn.com/naturaldisaster-140515074042-phpapp02/95/natural-disasters-impacts-prevention-4-1024.jpg?cb=1400139706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Impacts of Natural Disasters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disasters can lead to the displacement of people from their homes and communities.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cause severe damage to infrastructure, such as roads, bridges, and buildings.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disasters can also result in the loss of agricultural land, leading to food shortages and economic decline.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researchgate.net/profile/Irasema-Alcantara-Ayala/publication/335724639/figure/fig4/AS:801613048467459@1568130852814/Current-early-warning-systems-EWSs-are-merely-focused-on-the-hazards-as-triggeri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Warning Systems and Preparedness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Many countries have implemented early warning systems to alert people about impending natural disasters.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Preparedness measures include creating emergency kits with essential supplies and having evacuation plans in place.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Community education and awareness programs play a vital role in preparing individuals and communities for natural disasters.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.slideserve.com/672776/disaster-recovery-response-stages-cont-d7-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Response and Recovery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Response efforts involve immediate actions to save lives, provide emergency aid, and restore essential services.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Recovery involves rebuilding infrastructure, restoring livelihoods, and addressing the long-term impacts of the disaster.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International aid and cooperation are often crucial in supporting the response and recovery efforts of affected regions.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://jworldtimes.com/old-site/wp-content/uploads/2020/10/Disaster-cycle-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Mitigation Strategies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Mitigation strategies aim to reduce the risk and impact of natural disasters.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strategies may include improving building codes and standards to withstand earthquakes and hurricanes.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Afforestation, the planting of trees, can help prevent soil erosion and reduce the risk of landslides.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://cdn.statcdn.com/Infographic/images/normal/22686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Climate Change and Natural Disasters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Climate change can influence the frequency and intensity of natural disasters.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Rising sea levels can increase the risk of coastal flooding during storms and hurricanes.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Higher temperatures can contribute to more frequent and severe wildfires.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intechopen.com/media/chapter/68124/media/F1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Role of Technology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Technology plays a crucial role in monitoring and predicting natural disasters, such as using satellite imagery and weather radar.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Social media platforms have become important tools for disseminating information and coordinating response efforts.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Drone technology is increasingly being used for post-disaster assessments and search and rescue operations.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Disaster</dc:title>
  <dc:subject>Natural Disaster</dc:subject>
  <dc:creator>SlideMake.com</dc:creator>
  <cp:lastModifiedBy>SlideMake.com</cp:lastModifiedBy>
  <cp:revision>1</cp:revision>
  <dcterms:created xsi:type="dcterms:W3CDTF">2023-08-09T15:23:59Z</dcterms:created>
  <dcterms:modified xsi:type="dcterms:W3CDTF">2023-08-09T15:23:59Z</dcterms:modified>
</cp:coreProperties>
</file>