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6" d="100"/>
          <a:sy n="36" d="100"/>
        </p:scale>
        <p:origin x="5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0.1795804"/>
          <c:y val="0.23855899999999999"/>
          <c:w val="0.82041960000000003"/>
          <c:h val="0.3977669999999999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Posts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technology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1897</c:v>
                </c:pt>
                <c:pt idx="1">
                  <c:v>1796</c:v>
                </c:pt>
                <c:pt idx="2">
                  <c:v>1717</c:v>
                </c:pt>
                <c:pt idx="3">
                  <c:v>1699</c:v>
                </c:pt>
                <c:pt idx="4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E1-4C6C-A2B8-D60409577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[Title]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58E9036-2EE1-51A0-1B9C-E727DEA31478}"/>
              </a:ext>
            </a:extLst>
          </p:cNvPr>
          <p:cNvSpPr txBox="1"/>
          <p:nvPr/>
        </p:nvSpPr>
        <p:spPr>
          <a:xfrm>
            <a:off x="11581833" y="4264835"/>
            <a:ext cx="92246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The month with the most posts</a:t>
            </a:r>
          </a:p>
          <a:p>
            <a:pPr algn="ctr"/>
            <a:r>
              <a:rPr lang="en-US" sz="4000" dirty="0"/>
              <a:t> was 2021-05.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b="1" dirty="0"/>
              <a:t>Content:			</a:t>
            </a:r>
            <a:endParaRPr lang="en-US" dirty="0"/>
          </a:p>
          <a:p>
            <a:r>
              <a:rPr lang="en-US" b="1" dirty="0"/>
              <a:t>			</a:t>
            </a:r>
            <a:r>
              <a:rPr lang="en-US" sz="3600" b="1" dirty="0"/>
              <a:t>Objective:</a:t>
            </a:r>
            <a:r>
              <a:rPr lang="en-US" sz="3600" dirty="0"/>
              <a:t> Analyze user reactions to different 					content types and determine the</a:t>
            </a:r>
          </a:p>
          <a:p>
            <a:r>
              <a:rPr lang="en-US" sz="3600" dirty="0"/>
              <a:t>					 top-	performing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Approach:			</a:t>
            </a:r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sz="2800" dirty="0"/>
              <a:t>Collected data from three sources: Reactions, Content, and Reaction Types.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sz="2800" dirty="0"/>
              <a:t>Merged datasets to map reactions to content categories.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Calculated engagement scores based on sentiment analysis.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Identified the top 5 performing categories.</a:t>
            </a:r>
          </a:p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39C66E96-FB23-1149-E1CF-A4B08B0B9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986781"/>
            <a:ext cx="9887643" cy="1597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Question: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types of content generate the 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engagement based on user reactions?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Challenges: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6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user sentiment from reaction data.</a:t>
            </a:r>
          </a:p>
          <a:p>
            <a:pPr lvl="6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Mapping reactions to relevant content categories.</a:t>
            </a:r>
          </a:p>
          <a:p>
            <a:pPr lvl="6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Determining the most engaging content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Solution: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Analyzed reactions, assigned sentiment scores,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identified the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highest-scoring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F9BC43-E83A-B8E4-D3BC-8696D44B72F6}"/>
              </a:ext>
            </a:extLst>
          </p:cNvPr>
          <p:cNvSpPr txBox="1"/>
          <p:nvPr/>
        </p:nvSpPr>
        <p:spPr>
          <a:xfrm>
            <a:off x="11411515" y="1666968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Andrew Fleming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/>
              <a:t> Chief Technical Architect</a:t>
            </a:r>
            <a:endParaRPr lang="en-IN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37BC96-D9E7-7785-E636-BF2307985D77}"/>
              </a:ext>
            </a:extLst>
          </p:cNvPr>
          <p:cNvSpPr txBox="1"/>
          <p:nvPr/>
        </p:nvSpPr>
        <p:spPr>
          <a:xfrm>
            <a:off x="10740076" y="4700089"/>
            <a:ext cx="102774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Marcus </a:t>
            </a:r>
            <a:r>
              <a:rPr lang="en-IN" sz="3200" b="1" dirty="0" err="1"/>
              <a:t>Rompton</a:t>
            </a:r>
            <a:r>
              <a:rPr lang="en-IN" sz="3200" dirty="0"/>
              <a:t> </a:t>
            </a:r>
          </a:p>
          <a:p>
            <a:pPr algn="ctr"/>
            <a:r>
              <a:rPr lang="en-IN" sz="3200" dirty="0"/>
              <a:t>Senior Principal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306F2F-7299-1A49-B52E-51CEFF96D71F}"/>
              </a:ext>
            </a:extLst>
          </p:cNvPr>
          <p:cNvSpPr txBox="1"/>
          <p:nvPr/>
        </p:nvSpPr>
        <p:spPr>
          <a:xfrm>
            <a:off x="10862003" y="7662822"/>
            <a:ext cx="10506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/>
              <a:t>Pavan </a:t>
            </a:r>
            <a:r>
              <a:rPr lang="en-IN" sz="3600" b="1" dirty="0" err="1"/>
              <a:t>Seerapu</a:t>
            </a:r>
            <a:r>
              <a:rPr lang="en-IN" sz="3600" dirty="0"/>
              <a:t> </a:t>
            </a:r>
          </a:p>
          <a:p>
            <a:pPr algn="ctr"/>
            <a:r>
              <a:rPr lang="en-IN" sz="36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F4A928-ADF6-8495-C887-C2CF5074791E}"/>
              </a:ext>
            </a:extLst>
          </p:cNvPr>
          <p:cNvSpPr txBox="1"/>
          <p:nvPr/>
        </p:nvSpPr>
        <p:spPr>
          <a:xfrm>
            <a:off x="3758354" y="1395894"/>
            <a:ext cx="10338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Data Collection:</a:t>
            </a:r>
            <a:r>
              <a:rPr lang="en-US" sz="2400" dirty="0"/>
              <a:t> Gathered reaction data, content categories, and reaction types.</a:t>
            </a:r>
            <a:endParaRPr lang="en-IN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FD7E90-62BB-B400-F9FF-68B1FE4052A4}"/>
              </a:ext>
            </a:extLst>
          </p:cNvPr>
          <p:cNvSpPr txBox="1"/>
          <p:nvPr/>
        </p:nvSpPr>
        <p:spPr>
          <a:xfrm>
            <a:off x="5597386" y="307754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Data Cleaning:</a:t>
            </a:r>
            <a:r>
              <a:rPr lang="en-US" sz="2400" dirty="0"/>
              <a:t> Removed duplicates and missing values.</a:t>
            </a:r>
            <a:endParaRPr lang="en-IN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17760B-7540-3DD1-7F9F-7849CBF06D7F}"/>
              </a:ext>
            </a:extLst>
          </p:cNvPr>
          <p:cNvSpPr txBox="1"/>
          <p:nvPr/>
        </p:nvSpPr>
        <p:spPr>
          <a:xfrm>
            <a:off x="7524585" y="4710960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Data Merging:</a:t>
            </a:r>
            <a:r>
              <a:rPr lang="en-US" sz="2400" dirty="0"/>
              <a:t> Combined the three datasets using Content ID and Reaction Type.</a:t>
            </a:r>
            <a:endParaRPr lang="en-IN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F003E6-963E-5EF4-D939-9F96037A42F9}"/>
              </a:ext>
            </a:extLst>
          </p:cNvPr>
          <p:cNvSpPr txBox="1"/>
          <p:nvPr/>
        </p:nvSpPr>
        <p:spPr>
          <a:xfrm>
            <a:off x="9492670" y="632443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Scoring:</a:t>
            </a:r>
            <a:r>
              <a:rPr lang="en-US" sz="2400" dirty="0"/>
              <a:t> Assigned sentiment-based scores to reactions.</a:t>
            </a:r>
            <a:endParaRPr lang="en-IN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E15917-25B2-AAEE-8E82-572D96D324ED}"/>
              </a:ext>
            </a:extLst>
          </p:cNvPr>
          <p:cNvSpPr txBox="1"/>
          <p:nvPr/>
        </p:nvSpPr>
        <p:spPr>
          <a:xfrm>
            <a:off x="11337710" y="7929611"/>
            <a:ext cx="93143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Analysis:</a:t>
            </a:r>
            <a:r>
              <a:rPr lang="en-US" sz="2400" dirty="0"/>
              <a:t> Aggregated scores by category to identify </a:t>
            </a:r>
          </a:p>
          <a:p>
            <a:r>
              <a:rPr lang="en-US" sz="2400" dirty="0"/>
              <a:t>the top 5 performing content types.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339967"/>
              </p:ext>
            </p:extLst>
          </p:nvPr>
        </p:nvGraphicFramePr>
        <p:xfrm>
          <a:off x="1623975" y="1442052"/>
          <a:ext cx="13258800" cy="647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5E84F90-7498-66CA-3225-17121B017C33}"/>
              </a:ext>
            </a:extLst>
          </p:cNvPr>
          <p:cNvSpPr txBox="1"/>
          <p:nvPr/>
        </p:nvSpPr>
        <p:spPr>
          <a:xfrm>
            <a:off x="5015753" y="5104510"/>
            <a:ext cx="100315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200" dirty="0"/>
              <a:t>Total Unique Categories: 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185075-CAAD-1606-AE2C-0950A0853982}"/>
              </a:ext>
            </a:extLst>
          </p:cNvPr>
          <p:cNvSpPr txBox="1"/>
          <p:nvPr/>
        </p:nvSpPr>
        <p:spPr>
          <a:xfrm>
            <a:off x="4879649" y="3450186"/>
            <a:ext cx="100315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The most popular category is 'animals' with 1897 reactions.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306</Words>
  <Application>Microsoft Office PowerPoint</Application>
  <PresentationFormat>Custom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Calibri</vt:lpstr>
      <vt:lpstr>Clear Sans Regular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PAVAN KUMAR</cp:lastModifiedBy>
  <cp:revision>9</cp:revision>
  <dcterms:created xsi:type="dcterms:W3CDTF">2006-08-16T00:00:00Z</dcterms:created>
  <dcterms:modified xsi:type="dcterms:W3CDTF">2025-02-21T16:56:37Z</dcterms:modified>
  <dc:identifier>DAEhDyfaYKE</dc:identifier>
</cp:coreProperties>
</file>