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SK3_1749112417931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64317B72-1547-487D-8F67-F3288B52264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TASK 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2BDE5CC-830D-4C89-BE29-E2CAA00F7E2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6/5/2025 8:34:09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0AAB8707-97D6-4F69-90C1-B81AB04B43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5175"/>
            <a:ext cx="11582400" cy="532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2025-06-05T08:34:09Z</dcterms:created>
  <dcterms:modified xsi:type="dcterms:W3CDTF">2025-06-05T08:34:09Z</dcterms:modified>
</cp:coreProperties>
</file>