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79" r:id="rId3"/>
    <p:sldId id="258" r:id="rId4"/>
    <p:sldId id="263" r:id="rId5"/>
    <p:sldId id="262" r:id="rId6"/>
    <p:sldId id="259" r:id="rId7"/>
    <p:sldId id="282" r:id="rId8"/>
    <p:sldId id="261" r:id="rId9"/>
    <p:sldId id="260" r:id="rId10"/>
    <p:sldId id="278" r:id="rId11"/>
    <p:sldId id="277" r:id="rId12"/>
    <p:sldId id="276" r:id="rId13"/>
    <p:sldId id="275" r:id="rId14"/>
    <p:sldId id="274" r:id="rId15"/>
    <p:sldId id="273" r:id="rId16"/>
    <p:sldId id="281" r:id="rId17"/>
    <p:sldId id="272" r:id="rId18"/>
    <p:sldId id="271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41D6-30FB-4AD8-A061-58F58241176B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76C2-452D-41BD-A4E2-19A20EF11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69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41D6-30FB-4AD8-A061-58F58241176B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76C2-452D-41BD-A4E2-19A20EF11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98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41D6-30FB-4AD8-A061-58F58241176B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76C2-452D-41BD-A4E2-19A20EF11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50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41D6-30FB-4AD8-A061-58F58241176B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76C2-452D-41BD-A4E2-19A20EF11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23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41D6-30FB-4AD8-A061-58F58241176B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76C2-452D-41BD-A4E2-19A20EF11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95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41D6-30FB-4AD8-A061-58F58241176B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76C2-452D-41BD-A4E2-19A20EF11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95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41D6-30FB-4AD8-A061-58F58241176B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76C2-452D-41BD-A4E2-19A20EF11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59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41D6-30FB-4AD8-A061-58F58241176B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76C2-452D-41BD-A4E2-19A20EF11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52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41D6-30FB-4AD8-A061-58F58241176B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76C2-452D-41BD-A4E2-19A20EF11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4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41D6-30FB-4AD8-A061-58F58241176B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76C2-452D-41BD-A4E2-19A20EF11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78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41D6-30FB-4AD8-A061-58F58241176B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76C2-452D-41BD-A4E2-19A20EF11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36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641D6-30FB-4AD8-A061-58F58241176B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C76C2-452D-41BD-A4E2-19A20EF11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746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25" y="1697343"/>
            <a:ext cx="11143715" cy="46762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71199" y="548759"/>
            <a:ext cx="114527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How does the revenue generated from document registration vary across districts in </a:t>
            </a:r>
            <a:r>
              <a:rPr lang="en-US" dirty="0" err="1" smtClean="0"/>
              <a:t>Telangana</a:t>
            </a:r>
            <a:r>
              <a:rPr lang="en-US" dirty="0" smtClean="0"/>
              <a:t>? </a:t>
            </a:r>
          </a:p>
          <a:p>
            <a:pPr algn="ctr"/>
            <a:r>
              <a:rPr lang="en-US" dirty="0" smtClean="0"/>
              <a:t>List down the top 5 districts that showed the highest document registration revenue growth between FY 2019 and 2022.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24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91" y="438984"/>
            <a:ext cx="10058400" cy="38370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23549" y="4881593"/>
            <a:ext cx="7258836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dirty="0" smtClean="0"/>
              <a:t>Districts with highest no of  sales in different categories </a:t>
            </a:r>
          </a:p>
          <a:p>
            <a:pPr algn="ctr"/>
            <a:r>
              <a:rPr lang="en-IN" dirty="0" smtClean="0"/>
              <a:t>Motorcycle - </a:t>
            </a:r>
            <a:r>
              <a:rPr lang="en-IN" dirty="0" smtClean="0"/>
              <a:t>Rangareddy</a:t>
            </a:r>
          </a:p>
          <a:p>
            <a:pPr algn="ctr"/>
            <a:r>
              <a:rPr lang="en-IN" dirty="0" smtClean="0"/>
              <a:t> Motorcar - Rangareddy</a:t>
            </a:r>
          </a:p>
          <a:p>
            <a:pPr algn="ctr"/>
            <a:r>
              <a:rPr lang="en-IN" dirty="0" smtClean="0"/>
              <a:t>Auto Rickshaw - Hyderabad</a:t>
            </a:r>
            <a:endParaRPr lang="en-IN" dirty="0"/>
          </a:p>
          <a:p>
            <a:pPr algn="ctr"/>
            <a:r>
              <a:rPr lang="en-IN" dirty="0" smtClean="0"/>
              <a:t> Agriculture - Nalgonda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50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91" y="2220431"/>
            <a:ext cx="10058400" cy="37977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2708" y="425291"/>
            <a:ext cx="1110468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/>
              <a:t>List down the top 3 districts that have shown the highest and lowest vehicle sales growth</a:t>
            </a:r>
          </a:p>
          <a:p>
            <a:pPr algn="ctr"/>
            <a:r>
              <a:rPr lang="en-US" dirty="0" smtClean="0"/>
              <a:t> during FY 2022 compared to FY 2021?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46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1" y="2639976"/>
            <a:ext cx="10058400" cy="29009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1309" y="804428"/>
            <a:ext cx="10292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List down the bottom 3 districts that have shown the highest and lowest vehicle sales growth during FY 2022 compared to FY 2021?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8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93" y="2204460"/>
            <a:ext cx="7392432" cy="44487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70498" y="628581"/>
            <a:ext cx="881138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/>
              <a:t>List down the top 5 sectors that have witnessed the most significant investments in FY 2022.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15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31" y="1794684"/>
            <a:ext cx="7373379" cy="47726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131" y="364812"/>
            <a:ext cx="1198148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/>
              <a:t>List down the top 3 districts that have attracted the most significant sector investments during FY 2019 to 2022? What factors </a:t>
            </a:r>
          </a:p>
          <a:p>
            <a:pPr algn="ctr"/>
            <a:r>
              <a:rPr lang="en-US" dirty="0" smtClean="0"/>
              <a:t>could have led to the substantial investments in these particular districts? 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95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637741"/>
            <a:ext cx="10058400" cy="23537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65" y="4369335"/>
            <a:ext cx="10058400" cy="22641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388" y="479327"/>
            <a:ext cx="1200322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/>
              <a:t>Is there any relationship between district investments, vehicles sales and stamps revenue within the same district between FY </a:t>
            </a:r>
          </a:p>
          <a:p>
            <a:pPr algn="ctr"/>
            <a:r>
              <a:rPr lang="en-US" dirty="0" smtClean="0"/>
              <a:t>2021 and 2022?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382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903" y="479327"/>
            <a:ext cx="114701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/>
              <a:t>Are there any particular sectors that have shown substantial investment in multiple districts between FY 2021 and 2022?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3" y="1806847"/>
            <a:ext cx="10058400" cy="406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80" y="2858547"/>
            <a:ext cx="3066144" cy="17120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80" y="4782765"/>
            <a:ext cx="3066144" cy="1706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99" y="2858546"/>
            <a:ext cx="3066144" cy="17120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816" y="4782765"/>
            <a:ext cx="3050627" cy="17120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80" y="1040396"/>
            <a:ext cx="3066144" cy="17120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5023" y="181929"/>
            <a:ext cx="110359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/>
              <a:t> Can we identify any seasonal patterns or cyclicality in the investment trends for specific sectors? Do certain sectors</a:t>
            </a:r>
          </a:p>
          <a:p>
            <a:pPr algn="ctr"/>
            <a:r>
              <a:rPr lang="en-US" dirty="0" smtClean="0"/>
              <a:t> experience higher investments during particular months?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78972" y="3416467"/>
            <a:ext cx="4859985" cy="233910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 Estate, Industrial Parks and IT Buildings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 - 1397.17 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February - 17843.3508 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March -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3398.9959 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 - 903.317 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August - 2007.67 cr</a:t>
            </a:r>
          </a:p>
          <a:p>
            <a:pPr algn="ctr"/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319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18" y="2660747"/>
            <a:ext cx="3596964" cy="17830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18" y="4780105"/>
            <a:ext cx="3596964" cy="1783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22" y="2660747"/>
            <a:ext cx="3596964" cy="1783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22" y="4777335"/>
            <a:ext cx="3596964" cy="17858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01904" y="2941698"/>
            <a:ext cx="3525582" cy="1508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Pharmaceuticals and Chemicals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July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September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October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78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22" y="451169"/>
            <a:ext cx="3940617" cy="21211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22" y="2801264"/>
            <a:ext cx="3940617" cy="21211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724" y="374256"/>
            <a:ext cx="3938453" cy="21211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7705" y="5325973"/>
            <a:ext cx="388478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Solar and Other Renewable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November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2041" y="2975878"/>
            <a:ext cx="8437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Fertilizers Organic and Inorganic,Pesticides,Insecticides, and Other Related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December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78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847" y="1218616"/>
            <a:ext cx="5782482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6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5" y="1954675"/>
            <a:ext cx="11929660" cy="44204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7025" y="339636"/>
            <a:ext cx="10619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does the revenue generated from document registration compare </a:t>
            </a:r>
          </a:p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the revenue generated from e-stamp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challans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across districts?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268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39" y="1938450"/>
            <a:ext cx="7176071" cy="44812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6989" y="386505"/>
            <a:ext cx="1028037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/>
              <a:t>List down the top 5 districts where e-stamps revenue contributes significantly more to the revenue than the</a:t>
            </a:r>
          </a:p>
          <a:p>
            <a:pPr algn="ctr"/>
            <a:r>
              <a:rPr lang="en-US" dirty="0" smtClean="0"/>
              <a:t> documents in FY 2022?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272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1" y="2421897"/>
            <a:ext cx="8713775" cy="40899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9723" y="736883"/>
            <a:ext cx="110252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/>
              <a:t>Is there any alteration of e-Stamp </a:t>
            </a:r>
            <a:r>
              <a:rPr lang="en-US" dirty="0" err="1" smtClean="0"/>
              <a:t>challan</a:t>
            </a:r>
            <a:r>
              <a:rPr lang="en-US" dirty="0" smtClean="0"/>
              <a:t> count and document registration count pattern since the implementation</a:t>
            </a:r>
          </a:p>
          <a:p>
            <a:r>
              <a:rPr lang="en-US" dirty="0" smtClean="0"/>
              <a:t> of e-Stamp </a:t>
            </a:r>
            <a:r>
              <a:rPr lang="en-US" dirty="0" err="1" smtClean="0"/>
              <a:t>challan</a:t>
            </a:r>
            <a:r>
              <a:rPr lang="en-US" dirty="0"/>
              <a:t> </a:t>
            </a:r>
            <a:r>
              <a:rPr lang="en-US" dirty="0" smtClean="0"/>
              <a:t>? If so, what suggestions would you propose to the government?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780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14" y="1874263"/>
            <a:ext cx="8261143" cy="46803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46158" y="326685"/>
            <a:ext cx="99818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/>
              <a:t>Categorize districts into three segments based on their stamp registration revenue generation during the</a:t>
            </a:r>
          </a:p>
          <a:p>
            <a:pPr algn="ctr"/>
            <a:r>
              <a:rPr lang="en-US" dirty="0" smtClean="0"/>
              <a:t> fiscal year 2021 to 2022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751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8402" y="1241085"/>
            <a:ext cx="2379241" cy="37548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Revenue</a:t>
            </a:r>
          </a:p>
          <a:p>
            <a:pPr algn="ctr"/>
            <a:endParaRPr lang="en-US" sz="20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Rangareddy</a:t>
            </a:r>
            <a:endParaRPr lang="en-US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Medchal_Malkajgiri</a:t>
            </a:r>
            <a:endParaRPr lang="en-US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Hyderabad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Sangareddy</a:t>
            </a:r>
            <a:endParaRPr lang="en-US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Hanumakonda</a:t>
            </a:r>
            <a:endParaRPr lang="en-US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Khammam</a:t>
            </a:r>
            <a:endParaRPr lang="en-US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Yadadri</a:t>
            </a:r>
            <a:r>
              <a:rPr lang="en-US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Bhuvanagiri</a:t>
            </a:r>
            <a:endParaRPr lang="en-US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Nalgonda</a:t>
            </a:r>
            <a:endParaRPr lang="en-US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Nizamabad</a:t>
            </a:r>
            <a:endParaRPr lang="en-US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Karimnagar</a:t>
            </a:r>
            <a:endParaRPr lang="en-US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Mahabubnagar</a:t>
            </a:r>
            <a:endPara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96295" y="1241085"/>
            <a:ext cx="2076466" cy="34778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Medium Revenue</a:t>
            </a:r>
          </a:p>
          <a:p>
            <a:pPr algn="ctr"/>
            <a:endParaRPr lang="en-US" sz="20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Suryapet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Siddipet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Peddapalli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Medak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Mancherial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Jagtial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Nagarkurnool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Vikarabad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Kamareddy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Jangoan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62587" y="1241085"/>
            <a:ext cx="2250393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Low Revenue</a:t>
            </a:r>
          </a:p>
          <a:p>
            <a:endParaRPr lang="en-IN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Rajanna</a:t>
            </a:r>
            <a:r>
              <a:rPr lang="en-IN" dirty="0" smtClean="0"/>
              <a:t> </a:t>
            </a:r>
            <a:r>
              <a:rPr lang="en-IN" dirty="0" err="1" smtClean="0"/>
              <a:t>Sircilla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Adilabad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Mahabubabad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Jogulamba</a:t>
            </a:r>
            <a:r>
              <a:rPr lang="en-IN" dirty="0" smtClean="0"/>
              <a:t> </a:t>
            </a:r>
            <a:r>
              <a:rPr lang="en-IN" dirty="0" err="1" smtClean="0"/>
              <a:t>Gadwal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Nirmal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Bhadradri</a:t>
            </a:r>
            <a:r>
              <a:rPr lang="en-IN" dirty="0" smtClean="0"/>
              <a:t> </a:t>
            </a:r>
            <a:r>
              <a:rPr lang="en-IN" dirty="0" err="1" smtClean="0"/>
              <a:t>Kothagudem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Warangal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Narayanpet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Mulugu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Kumurambheem</a:t>
            </a:r>
            <a:r>
              <a:rPr lang="en-IN" dirty="0" smtClean="0"/>
              <a:t> </a:t>
            </a:r>
            <a:r>
              <a:rPr lang="en-IN" dirty="0" err="1" smtClean="0"/>
              <a:t>Asifabad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Wanaparthy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27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51" y="2586071"/>
            <a:ext cx="10058400" cy="34629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2901" y="418551"/>
            <a:ext cx="110797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/>
              <a:t>How does the distribution of vehicles vary by vehicle class (</a:t>
            </a:r>
            <a:r>
              <a:rPr lang="en-US" dirty="0" err="1" smtClean="0"/>
              <a:t>MotorCycle</a:t>
            </a:r>
            <a:r>
              <a:rPr lang="en-US" dirty="0" smtClean="0"/>
              <a:t>, </a:t>
            </a:r>
            <a:r>
              <a:rPr lang="en-US" dirty="0" err="1" smtClean="0"/>
              <a:t>MotorCar</a:t>
            </a:r>
            <a:r>
              <a:rPr lang="en-US" dirty="0" smtClean="0"/>
              <a:t>, </a:t>
            </a:r>
            <a:r>
              <a:rPr lang="en-US" dirty="0" err="1" smtClean="0"/>
              <a:t>AutoRickshaw</a:t>
            </a:r>
            <a:r>
              <a:rPr lang="en-US" dirty="0" smtClean="0"/>
              <a:t>, Agriculture) across</a:t>
            </a:r>
          </a:p>
          <a:p>
            <a:pPr algn="ctr"/>
            <a:r>
              <a:rPr lang="en-US" dirty="0" smtClean="0"/>
              <a:t> different districts? Are there any districts with a predominant preference for a specific vehicle class? </a:t>
            </a:r>
          </a:p>
          <a:p>
            <a:pPr algn="ctr"/>
            <a:r>
              <a:rPr lang="en-US" dirty="0" smtClean="0"/>
              <a:t>Consider FY 2022 for analysis.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24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54" y="232199"/>
            <a:ext cx="10058400" cy="30493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54" y="3659062"/>
            <a:ext cx="10058400" cy="304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461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</cp:revision>
  <dcterms:created xsi:type="dcterms:W3CDTF">2023-10-01T14:33:43Z</dcterms:created>
  <dcterms:modified xsi:type="dcterms:W3CDTF">2023-10-01T16:52:44Z</dcterms:modified>
</cp:coreProperties>
</file>