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ujan97/usa-foreign-workers-sala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E75A-E9E6-C246-A8E3-3CCB0963C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DFD1D-9E95-8042-8DDB-22376BAE0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visa Application status</a:t>
            </a:r>
          </a:p>
          <a:p>
            <a:r>
              <a:rPr lang="en-US" sz="1400" dirty="0"/>
              <a:t>Sofia Escoto</a:t>
            </a:r>
          </a:p>
        </p:txBody>
      </p:sp>
    </p:spTree>
    <p:extLst>
      <p:ext uri="{BB962C8B-B14F-4D97-AF65-F5344CB8AC3E}">
        <p14:creationId xmlns:p14="http://schemas.microsoft.com/office/powerpoint/2010/main" val="172899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F760-8B56-0A46-AF58-889877AB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86B7-EBA8-CD43-8BB4-448881EF8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my term project will hopefully solve is that of classifying visa application statuses for immigration to the United States.</a:t>
            </a:r>
          </a:p>
          <a:p>
            <a:r>
              <a:rPr lang="en-US" dirty="0"/>
              <a:t>Given information on a person and their reason for applying for a visa, I want to predict what the outcome of their application will be.</a:t>
            </a:r>
          </a:p>
          <a:p>
            <a:r>
              <a:rPr lang="en-US" dirty="0"/>
              <a:t>Applications of this model could include helping people maximize their chances of getting approved for a </a:t>
            </a:r>
            <a:r>
              <a:rPr lang="en-US"/>
              <a:t>visa, social </a:t>
            </a:r>
            <a:r>
              <a:rPr lang="en-US" dirty="0"/>
              <a:t>study on possible biases or discrimination in the acceptance of visas</a:t>
            </a:r>
            <a:r>
              <a:rPr lang="en-US"/>
              <a:t>,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7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B373-07F5-294D-86E0-F89EA05A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01F9-77E7-0D4C-9E26-A04A08F9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going to use a dataset called “USA Foreign Workers Salary” from Kaggle provided by </a:t>
            </a:r>
            <a:r>
              <a:rPr lang="en-US" dirty="0" err="1"/>
              <a:t>Sujan</a:t>
            </a:r>
            <a:r>
              <a:rPr lang="en-US" dirty="0"/>
              <a:t> </a:t>
            </a:r>
            <a:r>
              <a:rPr lang="en-US" dirty="0" err="1"/>
              <a:t>Shirol</a:t>
            </a:r>
            <a:r>
              <a:rPr lang="en-US" dirty="0"/>
              <a:t>.</a:t>
            </a:r>
          </a:p>
          <a:p>
            <a:r>
              <a:rPr lang="en-US" dirty="0"/>
              <a:t> The dataset includes variables including but not limited to job title, education level required, college major, country of citizenship, and annual wage. </a:t>
            </a:r>
          </a:p>
          <a:p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8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43EB-43E8-F14A-AC6A-80FA3AA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18CA-C401-BB4F-AE8D-5984123C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plan to use decision trees to classify the visa application statuses.</a:t>
            </a:r>
          </a:p>
          <a:p>
            <a:r>
              <a:rPr lang="en-US" dirty="0"/>
              <a:t>I will start out with a few different individual decision trees, then try ensemble modeling by boosting trees, and eventually pick the model that gives me the best predictive values (accuracy, recall, etc.).</a:t>
            </a:r>
          </a:p>
        </p:txBody>
      </p:sp>
    </p:spTree>
    <p:extLst>
      <p:ext uri="{BB962C8B-B14F-4D97-AF65-F5344CB8AC3E}">
        <p14:creationId xmlns:p14="http://schemas.microsoft.com/office/powerpoint/2010/main" val="208470237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30</TotalTime>
  <Words>197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Impact</vt:lpstr>
      <vt:lpstr>Badge</vt:lpstr>
      <vt:lpstr>Term Project Proposal</vt:lpstr>
      <vt:lpstr>problem</vt:lpstr>
      <vt:lpstr>Dataset</vt:lpstr>
      <vt:lpstr>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Proposal</dc:title>
  <dc:creator>Sofia Escoto</dc:creator>
  <cp:lastModifiedBy>Sofia Escoto</cp:lastModifiedBy>
  <cp:revision>3</cp:revision>
  <dcterms:created xsi:type="dcterms:W3CDTF">2022-04-05T01:59:32Z</dcterms:created>
  <dcterms:modified xsi:type="dcterms:W3CDTF">2022-04-05T02:29:49Z</dcterms:modified>
</cp:coreProperties>
</file>