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96" r:id="rId2"/>
    <p:sldId id="550" r:id="rId3"/>
    <p:sldId id="552" r:id="rId4"/>
    <p:sldId id="554" r:id="rId5"/>
    <p:sldId id="555" r:id="rId6"/>
    <p:sldId id="557"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tu Mehta" initials="SM" lastIdx="5" clrIdx="0">
    <p:extLst>
      <p:ext uri="{19B8F6BF-5375-455C-9EA6-DF929625EA0E}">
        <p15:presenceInfo xmlns:p15="http://schemas.microsoft.com/office/powerpoint/2012/main" userId="S::suketu@citrineservices.co.uk::55b63dbd-c592-4015-afdc-4e13e134186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33" autoAdjust="0"/>
    <p:restoredTop sz="94322" autoAdjust="0"/>
  </p:normalViewPr>
  <p:slideViewPr>
    <p:cSldViewPr snapToGrid="0">
      <p:cViewPr varScale="1">
        <p:scale>
          <a:sx n="65" d="100"/>
          <a:sy n="65" d="100"/>
        </p:scale>
        <p:origin x="768" y="4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0CE67B-B256-4937-B75D-4156E320016A}"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075718E7-B35C-4C46-B0F0-57A257F78E3A}">
      <dgm:prSet phldrT="[Text]"/>
      <dgm:spPr/>
      <dgm:t>
        <a:bodyPr/>
        <a:lstStyle/>
        <a:p>
          <a:r>
            <a:rPr lang="en-US" dirty="0" smtClean="0"/>
            <a:t>Front-end</a:t>
          </a:r>
          <a:endParaRPr lang="en-US" dirty="0"/>
        </a:p>
      </dgm:t>
    </dgm:pt>
    <dgm:pt modelId="{34F2243D-21A6-433D-8E00-3A1894944833}" type="parTrans" cxnId="{DC2165D8-8F7B-45E0-9BD9-1FE39EADA81B}">
      <dgm:prSet/>
      <dgm:spPr/>
      <dgm:t>
        <a:bodyPr/>
        <a:lstStyle/>
        <a:p>
          <a:endParaRPr lang="en-US"/>
        </a:p>
      </dgm:t>
    </dgm:pt>
    <dgm:pt modelId="{DD6EEB5E-C9B6-4758-8CD1-2E3CF73F71AB}" type="sibTrans" cxnId="{DC2165D8-8F7B-45E0-9BD9-1FE39EADA81B}">
      <dgm:prSet/>
      <dgm:spPr/>
      <dgm:t>
        <a:bodyPr/>
        <a:lstStyle/>
        <a:p>
          <a:endParaRPr lang="en-US"/>
        </a:p>
      </dgm:t>
    </dgm:pt>
    <dgm:pt modelId="{E089B5E6-7C67-427A-8FCC-BAAE0EE137CF}">
      <dgm:prSet phldrT="[Text]"/>
      <dgm:spPr/>
      <dgm:t>
        <a:bodyPr/>
        <a:lstStyle/>
        <a:p>
          <a:r>
            <a:rPr lang="en-US" dirty="0" smtClean="0"/>
            <a:t>Backend</a:t>
          </a:r>
          <a:endParaRPr lang="en-US" dirty="0"/>
        </a:p>
      </dgm:t>
    </dgm:pt>
    <dgm:pt modelId="{2BB2F379-93A7-4ECE-AB30-15A95BADF15D}" type="parTrans" cxnId="{4F9B1D35-9860-4261-9E90-ABA2DF282910}">
      <dgm:prSet/>
      <dgm:spPr/>
      <dgm:t>
        <a:bodyPr/>
        <a:lstStyle/>
        <a:p>
          <a:endParaRPr lang="en-US"/>
        </a:p>
      </dgm:t>
    </dgm:pt>
    <dgm:pt modelId="{43A6E9EB-4671-460E-BA44-3BFBFCC140AB}" type="sibTrans" cxnId="{4F9B1D35-9860-4261-9E90-ABA2DF282910}">
      <dgm:prSet/>
      <dgm:spPr/>
      <dgm:t>
        <a:bodyPr/>
        <a:lstStyle/>
        <a:p>
          <a:endParaRPr lang="en-US"/>
        </a:p>
      </dgm:t>
    </dgm:pt>
    <dgm:pt modelId="{FAD3364D-026E-46F6-8909-11308C90BD86}">
      <dgm:prSet phldrT="[Text]"/>
      <dgm:spPr/>
      <dgm:t>
        <a:bodyPr/>
        <a:lstStyle/>
        <a:p>
          <a:r>
            <a:rPr lang="en-US" dirty="0" smtClean="0"/>
            <a:t>Java – Spring boot</a:t>
          </a:r>
          <a:endParaRPr lang="en-US" dirty="0"/>
        </a:p>
      </dgm:t>
    </dgm:pt>
    <dgm:pt modelId="{28DBDB5F-80F0-48D4-9AF6-924A5049E27C}" type="parTrans" cxnId="{3486E0D3-264E-4393-91BC-597F968C2F50}">
      <dgm:prSet/>
      <dgm:spPr/>
      <dgm:t>
        <a:bodyPr/>
        <a:lstStyle/>
        <a:p>
          <a:endParaRPr lang="en-US"/>
        </a:p>
      </dgm:t>
    </dgm:pt>
    <dgm:pt modelId="{3549F71F-54FE-4942-8882-BCE9ACD2107A}" type="sibTrans" cxnId="{3486E0D3-264E-4393-91BC-597F968C2F50}">
      <dgm:prSet/>
      <dgm:spPr/>
      <dgm:t>
        <a:bodyPr/>
        <a:lstStyle/>
        <a:p>
          <a:endParaRPr lang="en-US"/>
        </a:p>
      </dgm:t>
    </dgm:pt>
    <dgm:pt modelId="{34D91EF1-EB21-4BDF-A0DE-FBC209485483}">
      <dgm:prSet phldrT="[Text]"/>
      <dgm:spPr/>
      <dgm:t>
        <a:bodyPr/>
        <a:lstStyle/>
        <a:p>
          <a:r>
            <a:rPr lang="en-US" dirty="0" smtClean="0"/>
            <a:t>JPA, Hibernate</a:t>
          </a:r>
          <a:endParaRPr lang="en-US" dirty="0"/>
        </a:p>
      </dgm:t>
    </dgm:pt>
    <dgm:pt modelId="{18C48F39-8EED-4CD6-A9D1-47E0D5472967}" type="parTrans" cxnId="{339E6871-14CD-4710-9BA4-6FBE17939B8E}">
      <dgm:prSet/>
      <dgm:spPr/>
      <dgm:t>
        <a:bodyPr/>
        <a:lstStyle/>
        <a:p>
          <a:endParaRPr lang="en-US"/>
        </a:p>
      </dgm:t>
    </dgm:pt>
    <dgm:pt modelId="{24FCD1C4-68A2-49F6-A247-78F3C75A66C2}" type="sibTrans" cxnId="{339E6871-14CD-4710-9BA4-6FBE17939B8E}">
      <dgm:prSet/>
      <dgm:spPr/>
      <dgm:t>
        <a:bodyPr/>
        <a:lstStyle/>
        <a:p>
          <a:endParaRPr lang="en-US"/>
        </a:p>
      </dgm:t>
    </dgm:pt>
    <dgm:pt modelId="{B9508AC5-DE57-4657-8F94-3432EF5BF019}">
      <dgm:prSet phldrT="[Text]"/>
      <dgm:spPr/>
      <dgm:t>
        <a:bodyPr/>
        <a:lstStyle/>
        <a:p>
          <a:r>
            <a:rPr lang="en-US" dirty="0" smtClean="0"/>
            <a:t>Rest APIs</a:t>
          </a:r>
          <a:endParaRPr lang="en-US" dirty="0"/>
        </a:p>
      </dgm:t>
    </dgm:pt>
    <dgm:pt modelId="{1649934F-2A74-4043-AE08-C1EC3E8280C4}" type="parTrans" cxnId="{C2C8DCAE-9031-47DF-BC6F-BFAFE6533880}">
      <dgm:prSet/>
      <dgm:spPr/>
      <dgm:t>
        <a:bodyPr/>
        <a:lstStyle/>
        <a:p>
          <a:endParaRPr lang="en-US"/>
        </a:p>
      </dgm:t>
    </dgm:pt>
    <dgm:pt modelId="{67781EC9-6F45-4374-A57A-9ACAEC288AD6}" type="sibTrans" cxnId="{C2C8DCAE-9031-47DF-BC6F-BFAFE6533880}">
      <dgm:prSet/>
      <dgm:spPr/>
      <dgm:t>
        <a:bodyPr/>
        <a:lstStyle/>
        <a:p>
          <a:endParaRPr lang="en-US"/>
        </a:p>
      </dgm:t>
    </dgm:pt>
    <dgm:pt modelId="{0DE3B7D5-D86A-47B9-9CDE-D26B5C5F6C7F}">
      <dgm:prSet phldrT="[Text]"/>
      <dgm:spPr/>
      <dgm:t>
        <a:bodyPr/>
        <a:lstStyle/>
        <a:p>
          <a:r>
            <a:rPr lang="en-US" dirty="0" smtClean="0"/>
            <a:t>Embedded Tomcat Server</a:t>
          </a:r>
          <a:endParaRPr lang="en-US" dirty="0"/>
        </a:p>
      </dgm:t>
    </dgm:pt>
    <dgm:pt modelId="{8E070F8C-0B8F-4AED-B5AF-38EEEBD77009}" type="parTrans" cxnId="{80577FC3-C33E-4CFB-97B5-048D6F46A68B}">
      <dgm:prSet/>
      <dgm:spPr/>
      <dgm:t>
        <a:bodyPr/>
        <a:lstStyle/>
        <a:p>
          <a:endParaRPr lang="en-US"/>
        </a:p>
      </dgm:t>
    </dgm:pt>
    <dgm:pt modelId="{577AE1D5-EEFB-4964-AE0F-D4DB2AE77DDA}" type="sibTrans" cxnId="{80577FC3-C33E-4CFB-97B5-048D6F46A68B}">
      <dgm:prSet/>
      <dgm:spPr/>
      <dgm:t>
        <a:bodyPr/>
        <a:lstStyle/>
        <a:p>
          <a:endParaRPr lang="en-US"/>
        </a:p>
      </dgm:t>
    </dgm:pt>
    <dgm:pt modelId="{71B13CA8-81DD-4843-996C-90890D679400}">
      <dgm:prSet phldrT="[Text]"/>
      <dgm:spPr/>
      <dgm:t>
        <a:bodyPr/>
        <a:lstStyle/>
        <a:p>
          <a:r>
            <a:rPr lang="en-US" dirty="0" smtClean="0"/>
            <a:t>Angular 12</a:t>
          </a:r>
          <a:endParaRPr lang="en-US" dirty="0"/>
        </a:p>
      </dgm:t>
    </dgm:pt>
    <dgm:pt modelId="{06840E4D-6F4D-4DBE-80A0-7F1D6FF7D56F}" type="sibTrans" cxnId="{C719D33A-FF46-4131-A8E3-114CF83048DC}">
      <dgm:prSet/>
      <dgm:spPr/>
      <dgm:t>
        <a:bodyPr/>
        <a:lstStyle/>
        <a:p>
          <a:endParaRPr lang="en-US"/>
        </a:p>
      </dgm:t>
    </dgm:pt>
    <dgm:pt modelId="{1E05CF2E-63F6-4B37-90AD-E378E7E1F157}" type="parTrans" cxnId="{C719D33A-FF46-4131-A8E3-114CF83048DC}">
      <dgm:prSet/>
      <dgm:spPr/>
      <dgm:t>
        <a:bodyPr/>
        <a:lstStyle/>
        <a:p>
          <a:endParaRPr lang="en-US"/>
        </a:p>
      </dgm:t>
    </dgm:pt>
    <dgm:pt modelId="{6643A515-58DB-4AD9-9771-83C293AEEE08}">
      <dgm:prSet phldrT="[Text]"/>
      <dgm:spPr/>
      <dgm:t>
        <a:bodyPr/>
        <a:lstStyle/>
        <a:p>
          <a:r>
            <a:rPr lang="en-US" dirty="0" smtClean="0"/>
            <a:t>HTML 5</a:t>
          </a:r>
          <a:endParaRPr lang="en-US" dirty="0"/>
        </a:p>
      </dgm:t>
    </dgm:pt>
    <dgm:pt modelId="{99BA0A33-D754-469B-91E6-1FB00A8C95A3}" type="parTrans" cxnId="{E8A3DDA3-9932-4440-A2B2-AD6A18A1E9F0}">
      <dgm:prSet/>
      <dgm:spPr/>
      <dgm:t>
        <a:bodyPr/>
        <a:lstStyle/>
        <a:p>
          <a:endParaRPr lang="en-US"/>
        </a:p>
      </dgm:t>
    </dgm:pt>
    <dgm:pt modelId="{2B5532E3-13DF-4714-B2A3-7D00D1BED81D}" type="sibTrans" cxnId="{E8A3DDA3-9932-4440-A2B2-AD6A18A1E9F0}">
      <dgm:prSet/>
      <dgm:spPr/>
      <dgm:t>
        <a:bodyPr/>
        <a:lstStyle/>
        <a:p>
          <a:endParaRPr lang="en-US"/>
        </a:p>
      </dgm:t>
    </dgm:pt>
    <dgm:pt modelId="{AE8509BA-16AC-411A-BB41-5B7C58AA55EE}">
      <dgm:prSet phldrT="[Text]"/>
      <dgm:spPr/>
      <dgm:t>
        <a:bodyPr/>
        <a:lstStyle/>
        <a:p>
          <a:r>
            <a:rPr lang="en-US" dirty="0" smtClean="0"/>
            <a:t>CSS3</a:t>
          </a:r>
          <a:endParaRPr lang="en-US" dirty="0"/>
        </a:p>
      </dgm:t>
    </dgm:pt>
    <dgm:pt modelId="{37B997E7-8A24-4CA5-BC0A-E6343889FF67}" type="parTrans" cxnId="{44B5F623-46AA-4367-B111-F6600C7D151C}">
      <dgm:prSet/>
      <dgm:spPr/>
      <dgm:t>
        <a:bodyPr/>
        <a:lstStyle/>
        <a:p>
          <a:endParaRPr lang="en-US"/>
        </a:p>
      </dgm:t>
    </dgm:pt>
    <dgm:pt modelId="{094CEB27-09EC-4053-A225-6A172BAF8FFB}" type="sibTrans" cxnId="{44B5F623-46AA-4367-B111-F6600C7D151C}">
      <dgm:prSet/>
      <dgm:spPr/>
      <dgm:t>
        <a:bodyPr/>
        <a:lstStyle/>
        <a:p>
          <a:endParaRPr lang="en-US"/>
        </a:p>
      </dgm:t>
    </dgm:pt>
    <dgm:pt modelId="{455A50DC-4661-4FDD-A8BA-2A9F2AC0BEAB}">
      <dgm:prSet phldrT="[Text]"/>
      <dgm:spPr/>
      <dgm:t>
        <a:bodyPr/>
        <a:lstStyle/>
        <a:p>
          <a:r>
            <a:rPr lang="en-US" dirty="0" smtClean="0"/>
            <a:t>BOOTSTRAP</a:t>
          </a:r>
          <a:endParaRPr lang="en-US" dirty="0"/>
        </a:p>
      </dgm:t>
    </dgm:pt>
    <dgm:pt modelId="{E8B996D5-6769-487A-9E53-56F9C67B4FB2}" type="parTrans" cxnId="{5C587AF1-D7E5-42A1-8AF7-F4DCA63C5CFA}">
      <dgm:prSet/>
      <dgm:spPr/>
      <dgm:t>
        <a:bodyPr/>
        <a:lstStyle/>
        <a:p>
          <a:endParaRPr lang="en-US"/>
        </a:p>
      </dgm:t>
    </dgm:pt>
    <dgm:pt modelId="{97F69339-246E-4779-ACE8-44DACCEBB120}" type="sibTrans" cxnId="{5C587AF1-D7E5-42A1-8AF7-F4DCA63C5CFA}">
      <dgm:prSet/>
      <dgm:spPr/>
      <dgm:t>
        <a:bodyPr/>
        <a:lstStyle/>
        <a:p>
          <a:endParaRPr lang="en-US"/>
        </a:p>
      </dgm:t>
    </dgm:pt>
    <dgm:pt modelId="{0BD4F9FB-E749-4CB1-B434-A85A2BCD0B58}" type="pres">
      <dgm:prSet presAssocID="{FB0CE67B-B256-4937-B75D-4156E320016A}" presName="theList" presStyleCnt="0">
        <dgm:presLayoutVars>
          <dgm:dir/>
          <dgm:animLvl val="lvl"/>
          <dgm:resizeHandles val="exact"/>
        </dgm:presLayoutVars>
      </dgm:prSet>
      <dgm:spPr/>
      <dgm:t>
        <a:bodyPr/>
        <a:lstStyle/>
        <a:p>
          <a:endParaRPr lang="en-US"/>
        </a:p>
      </dgm:t>
    </dgm:pt>
    <dgm:pt modelId="{5BA189EB-2217-4B62-8EF7-DED07580F1FF}" type="pres">
      <dgm:prSet presAssocID="{075718E7-B35C-4C46-B0F0-57A257F78E3A}" presName="compNode" presStyleCnt="0"/>
      <dgm:spPr/>
    </dgm:pt>
    <dgm:pt modelId="{662629CB-C90A-451A-AA30-CB8743C45D58}" type="pres">
      <dgm:prSet presAssocID="{075718E7-B35C-4C46-B0F0-57A257F78E3A}" presName="aNode" presStyleLbl="bgShp" presStyleIdx="0" presStyleCnt="2"/>
      <dgm:spPr/>
      <dgm:t>
        <a:bodyPr/>
        <a:lstStyle/>
        <a:p>
          <a:endParaRPr lang="en-US"/>
        </a:p>
      </dgm:t>
    </dgm:pt>
    <dgm:pt modelId="{EA084D3F-E3BC-46D2-9C72-B69C3DB556E1}" type="pres">
      <dgm:prSet presAssocID="{075718E7-B35C-4C46-B0F0-57A257F78E3A}" presName="textNode" presStyleLbl="bgShp" presStyleIdx="0" presStyleCnt="2"/>
      <dgm:spPr/>
      <dgm:t>
        <a:bodyPr/>
        <a:lstStyle/>
        <a:p>
          <a:endParaRPr lang="en-US"/>
        </a:p>
      </dgm:t>
    </dgm:pt>
    <dgm:pt modelId="{97B6F823-DE2D-4AE7-BB54-B1F7CF373937}" type="pres">
      <dgm:prSet presAssocID="{075718E7-B35C-4C46-B0F0-57A257F78E3A}" presName="compChildNode" presStyleCnt="0"/>
      <dgm:spPr/>
    </dgm:pt>
    <dgm:pt modelId="{08443B39-733E-4132-A98A-D6D9B1374809}" type="pres">
      <dgm:prSet presAssocID="{075718E7-B35C-4C46-B0F0-57A257F78E3A}" presName="theInnerList" presStyleCnt="0"/>
      <dgm:spPr/>
    </dgm:pt>
    <dgm:pt modelId="{D6EF733C-C1A6-41EA-818A-C18BC7B137A1}" type="pres">
      <dgm:prSet presAssocID="{71B13CA8-81DD-4843-996C-90890D679400}" presName="childNode" presStyleLbl="node1" presStyleIdx="0" presStyleCnt="8">
        <dgm:presLayoutVars>
          <dgm:bulletEnabled val="1"/>
        </dgm:presLayoutVars>
      </dgm:prSet>
      <dgm:spPr/>
      <dgm:t>
        <a:bodyPr/>
        <a:lstStyle/>
        <a:p>
          <a:endParaRPr lang="en-US"/>
        </a:p>
      </dgm:t>
    </dgm:pt>
    <dgm:pt modelId="{DE63986B-DF77-4A32-8F53-79ACE93471BF}" type="pres">
      <dgm:prSet presAssocID="{71B13CA8-81DD-4843-996C-90890D679400}" presName="aSpace2" presStyleCnt="0"/>
      <dgm:spPr/>
    </dgm:pt>
    <dgm:pt modelId="{A28BBA33-1969-443B-9563-6BF1EA05ED02}" type="pres">
      <dgm:prSet presAssocID="{6643A515-58DB-4AD9-9771-83C293AEEE08}" presName="childNode" presStyleLbl="node1" presStyleIdx="1" presStyleCnt="8">
        <dgm:presLayoutVars>
          <dgm:bulletEnabled val="1"/>
        </dgm:presLayoutVars>
      </dgm:prSet>
      <dgm:spPr/>
      <dgm:t>
        <a:bodyPr/>
        <a:lstStyle/>
        <a:p>
          <a:endParaRPr lang="en-US"/>
        </a:p>
      </dgm:t>
    </dgm:pt>
    <dgm:pt modelId="{E6986588-3D26-4BA4-A9F4-4FDCD56989E2}" type="pres">
      <dgm:prSet presAssocID="{6643A515-58DB-4AD9-9771-83C293AEEE08}" presName="aSpace2" presStyleCnt="0"/>
      <dgm:spPr/>
    </dgm:pt>
    <dgm:pt modelId="{B2FEF810-3688-44B3-AC0A-D27456A4A6D9}" type="pres">
      <dgm:prSet presAssocID="{AE8509BA-16AC-411A-BB41-5B7C58AA55EE}" presName="childNode" presStyleLbl="node1" presStyleIdx="2" presStyleCnt="8">
        <dgm:presLayoutVars>
          <dgm:bulletEnabled val="1"/>
        </dgm:presLayoutVars>
      </dgm:prSet>
      <dgm:spPr/>
      <dgm:t>
        <a:bodyPr/>
        <a:lstStyle/>
        <a:p>
          <a:endParaRPr lang="en-US"/>
        </a:p>
      </dgm:t>
    </dgm:pt>
    <dgm:pt modelId="{A99BC7B6-989A-4835-8B44-B3B6A0ED7DF4}" type="pres">
      <dgm:prSet presAssocID="{AE8509BA-16AC-411A-BB41-5B7C58AA55EE}" presName="aSpace2" presStyleCnt="0"/>
      <dgm:spPr/>
    </dgm:pt>
    <dgm:pt modelId="{ED3986E9-A705-4EA0-88E8-DDB26E369BAB}" type="pres">
      <dgm:prSet presAssocID="{455A50DC-4661-4FDD-A8BA-2A9F2AC0BEAB}" presName="childNode" presStyleLbl="node1" presStyleIdx="3" presStyleCnt="8">
        <dgm:presLayoutVars>
          <dgm:bulletEnabled val="1"/>
        </dgm:presLayoutVars>
      </dgm:prSet>
      <dgm:spPr/>
      <dgm:t>
        <a:bodyPr/>
        <a:lstStyle/>
        <a:p>
          <a:endParaRPr lang="en-US"/>
        </a:p>
      </dgm:t>
    </dgm:pt>
    <dgm:pt modelId="{76A131C9-FF30-4A2A-B723-06B74A6497B5}" type="pres">
      <dgm:prSet presAssocID="{075718E7-B35C-4C46-B0F0-57A257F78E3A}" presName="aSpace" presStyleCnt="0"/>
      <dgm:spPr/>
    </dgm:pt>
    <dgm:pt modelId="{F5646657-B625-44CE-A0BB-DD74897BF793}" type="pres">
      <dgm:prSet presAssocID="{E089B5E6-7C67-427A-8FCC-BAAE0EE137CF}" presName="compNode" presStyleCnt="0"/>
      <dgm:spPr/>
    </dgm:pt>
    <dgm:pt modelId="{DF312C69-1992-4156-9D61-6FA0B9E3B019}" type="pres">
      <dgm:prSet presAssocID="{E089B5E6-7C67-427A-8FCC-BAAE0EE137CF}" presName="aNode" presStyleLbl="bgShp" presStyleIdx="1" presStyleCnt="2"/>
      <dgm:spPr/>
      <dgm:t>
        <a:bodyPr/>
        <a:lstStyle/>
        <a:p>
          <a:endParaRPr lang="en-US"/>
        </a:p>
      </dgm:t>
    </dgm:pt>
    <dgm:pt modelId="{20C4D280-B0DB-49A0-84EE-06963720C3E3}" type="pres">
      <dgm:prSet presAssocID="{E089B5E6-7C67-427A-8FCC-BAAE0EE137CF}" presName="textNode" presStyleLbl="bgShp" presStyleIdx="1" presStyleCnt="2"/>
      <dgm:spPr/>
      <dgm:t>
        <a:bodyPr/>
        <a:lstStyle/>
        <a:p>
          <a:endParaRPr lang="en-US"/>
        </a:p>
      </dgm:t>
    </dgm:pt>
    <dgm:pt modelId="{3BE31416-49DA-4618-96A6-CA09EFCE1E69}" type="pres">
      <dgm:prSet presAssocID="{E089B5E6-7C67-427A-8FCC-BAAE0EE137CF}" presName="compChildNode" presStyleCnt="0"/>
      <dgm:spPr/>
    </dgm:pt>
    <dgm:pt modelId="{1E9843BC-51B5-4BDE-874F-87879D036FA3}" type="pres">
      <dgm:prSet presAssocID="{E089B5E6-7C67-427A-8FCC-BAAE0EE137CF}" presName="theInnerList" presStyleCnt="0"/>
      <dgm:spPr/>
    </dgm:pt>
    <dgm:pt modelId="{2EB91D3D-834B-4665-ACF3-B46B7FFA921A}" type="pres">
      <dgm:prSet presAssocID="{FAD3364D-026E-46F6-8909-11308C90BD86}" presName="childNode" presStyleLbl="node1" presStyleIdx="4" presStyleCnt="8">
        <dgm:presLayoutVars>
          <dgm:bulletEnabled val="1"/>
        </dgm:presLayoutVars>
      </dgm:prSet>
      <dgm:spPr/>
      <dgm:t>
        <a:bodyPr/>
        <a:lstStyle/>
        <a:p>
          <a:endParaRPr lang="en-US"/>
        </a:p>
      </dgm:t>
    </dgm:pt>
    <dgm:pt modelId="{792B16B0-D5F5-4EF7-B98E-B04875081984}" type="pres">
      <dgm:prSet presAssocID="{FAD3364D-026E-46F6-8909-11308C90BD86}" presName="aSpace2" presStyleCnt="0"/>
      <dgm:spPr/>
    </dgm:pt>
    <dgm:pt modelId="{71E324F5-C6CA-4D43-A4FE-BB0AABD1D410}" type="pres">
      <dgm:prSet presAssocID="{34D91EF1-EB21-4BDF-A0DE-FBC209485483}" presName="childNode" presStyleLbl="node1" presStyleIdx="5" presStyleCnt="8">
        <dgm:presLayoutVars>
          <dgm:bulletEnabled val="1"/>
        </dgm:presLayoutVars>
      </dgm:prSet>
      <dgm:spPr/>
      <dgm:t>
        <a:bodyPr/>
        <a:lstStyle/>
        <a:p>
          <a:endParaRPr lang="en-US"/>
        </a:p>
      </dgm:t>
    </dgm:pt>
    <dgm:pt modelId="{3096CB22-CDFB-4368-AF2F-2B90F3ABF376}" type="pres">
      <dgm:prSet presAssocID="{34D91EF1-EB21-4BDF-A0DE-FBC209485483}" presName="aSpace2" presStyleCnt="0"/>
      <dgm:spPr/>
    </dgm:pt>
    <dgm:pt modelId="{B0444A3B-7A2B-4A93-B84E-19C2EC77B03B}" type="pres">
      <dgm:prSet presAssocID="{B9508AC5-DE57-4657-8F94-3432EF5BF019}" presName="childNode" presStyleLbl="node1" presStyleIdx="6" presStyleCnt="8">
        <dgm:presLayoutVars>
          <dgm:bulletEnabled val="1"/>
        </dgm:presLayoutVars>
      </dgm:prSet>
      <dgm:spPr/>
      <dgm:t>
        <a:bodyPr/>
        <a:lstStyle/>
        <a:p>
          <a:endParaRPr lang="en-US"/>
        </a:p>
      </dgm:t>
    </dgm:pt>
    <dgm:pt modelId="{39D4B565-21ED-41E5-BEE5-BF7B11E67412}" type="pres">
      <dgm:prSet presAssocID="{B9508AC5-DE57-4657-8F94-3432EF5BF019}" presName="aSpace2" presStyleCnt="0"/>
      <dgm:spPr/>
    </dgm:pt>
    <dgm:pt modelId="{CCCAC2F5-17C7-49CF-A6F8-0A40B1306BA7}" type="pres">
      <dgm:prSet presAssocID="{0DE3B7D5-D86A-47B9-9CDE-D26B5C5F6C7F}" presName="childNode" presStyleLbl="node1" presStyleIdx="7" presStyleCnt="8">
        <dgm:presLayoutVars>
          <dgm:bulletEnabled val="1"/>
        </dgm:presLayoutVars>
      </dgm:prSet>
      <dgm:spPr/>
      <dgm:t>
        <a:bodyPr/>
        <a:lstStyle/>
        <a:p>
          <a:endParaRPr lang="en-US"/>
        </a:p>
      </dgm:t>
    </dgm:pt>
  </dgm:ptLst>
  <dgm:cxnLst>
    <dgm:cxn modelId="{5C587AF1-D7E5-42A1-8AF7-F4DCA63C5CFA}" srcId="{075718E7-B35C-4C46-B0F0-57A257F78E3A}" destId="{455A50DC-4661-4FDD-A8BA-2A9F2AC0BEAB}" srcOrd="3" destOrd="0" parTransId="{E8B996D5-6769-487A-9E53-56F9C67B4FB2}" sibTransId="{97F69339-246E-4779-ACE8-44DACCEBB120}"/>
    <dgm:cxn modelId="{D8C9EDC3-6173-451D-AB75-F703E896DA08}" type="presOf" srcId="{FAD3364D-026E-46F6-8909-11308C90BD86}" destId="{2EB91D3D-834B-4665-ACF3-B46B7FFA921A}" srcOrd="0" destOrd="0" presId="urn:microsoft.com/office/officeart/2005/8/layout/lProcess2"/>
    <dgm:cxn modelId="{C719D33A-FF46-4131-A8E3-114CF83048DC}" srcId="{075718E7-B35C-4C46-B0F0-57A257F78E3A}" destId="{71B13CA8-81DD-4843-996C-90890D679400}" srcOrd="0" destOrd="0" parTransId="{1E05CF2E-63F6-4B37-90AD-E378E7E1F157}" sibTransId="{06840E4D-6F4D-4DBE-80A0-7F1D6FF7D56F}"/>
    <dgm:cxn modelId="{4A372A4F-4529-46ED-A7A4-0C3D88E1A26A}" type="presOf" srcId="{FB0CE67B-B256-4937-B75D-4156E320016A}" destId="{0BD4F9FB-E749-4CB1-B434-A85A2BCD0B58}" srcOrd="0" destOrd="0" presId="urn:microsoft.com/office/officeart/2005/8/layout/lProcess2"/>
    <dgm:cxn modelId="{DC2165D8-8F7B-45E0-9BD9-1FE39EADA81B}" srcId="{FB0CE67B-B256-4937-B75D-4156E320016A}" destId="{075718E7-B35C-4C46-B0F0-57A257F78E3A}" srcOrd="0" destOrd="0" parTransId="{34F2243D-21A6-433D-8E00-3A1894944833}" sibTransId="{DD6EEB5E-C9B6-4758-8CD1-2E3CF73F71AB}"/>
    <dgm:cxn modelId="{4F9B1D35-9860-4261-9E90-ABA2DF282910}" srcId="{FB0CE67B-B256-4937-B75D-4156E320016A}" destId="{E089B5E6-7C67-427A-8FCC-BAAE0EE137CF}" srcOrd="1" destOrd="0" parTransId="{2BB2F379-93A7-4ECE-AB30-15A95BADF15D}" sibTransId="{43A6E9EB-4671-460E-BA44-3BFBFCC140AB}"/>
    <dgm:cxn modelId="{7001C6D5-CECE-4B1A-A0D6-9B1ACD87F2FB}" type="presOf" srcId="{075718E7-B35C-4C46-B0F0-57A257F78E3A}" destId="{EA084D3F-E3BC-46D2-9C72-B69C3DB556E1}" srcOrd="1" destOrd="0" presId="urn:microsoft.com/office/officeart/2005/8/layout/lProcess2"/>
    <dgm:cxn modelId="{3B17A6C4-3A3D-46E4-9495-E9AD0626498C}" type="presOf" srcId="{AE8509BA-16AC-411A-BB41-5B7C58AA55EE}" destId="{B2FEF810-3688-44B3-AC0A-D27456A4A6D9}" srcOrd="0" destOrd="0" presId="urn:microsoft.com/office/officeart/2005/8/layout/lProcess2"/>
    <dgm:cxn modelId="{F2B04073-C0AB-475F-8135-2061D15C48CF}" type="presOf" srcId="{34D91EF1-EB21-4BDF-A0DE-FBC209485483}" destId="{71E324F5-C6CA-4D43-A4FE-BB0AABD1D410}" srcOrd="0" destOrd="0" presId="urn:microsoft.com/office/officeart/2005/8/layout/lProcess2"/>
    <dgm:cxn modelId="{E8A3DDA3-9932-4440-A2B2-AD6A18A1E9F0}" srcId="{075718E7-B35C-4C46-B0F0-57A257F78E3A}" destId="{6643A515-58DB-4AD9-9771-83C293AEEE08}" srcOrd="1" destOrd="0" parTransId="{99BA0A33-D754-469B-91E6-1FB00A8C95A3}" sibTransId="{2B5532E3-13DF-4714-B2A3-7D00D1BED81D}"/>
    <dgm:cxn modelId="{9F2D567B-2968-42C7-BCEF-D25B122CAA0D}" type="presOf" srcId="{E089B5E6-7C67-427A-8FCC-BAAE0EE137CF}" destId="{20C4D280-B0DB-49A0-84EE-06963720C3E3}" srcOrd="1" destOrd="0" presId="urn:microsoft.com/office/officeart/2005/8/layout/lProcess2"/>
    <dgm:cxn modelId="{C2C8DCAE-9031-47DF-BC6F-BFAFE6533880}" srcId="{E089B5E6-7C67-427A-8FCC-BAAE0EE137CF}" destId="{B9508AC5-DE57-4657-8F94-3432EF5BF019}" srcOrd="2" destOrd="0" parTransId="{1649934F-2A74-4043-AE08-C1EC3E8280C4}" sibTransId="{67781EC9-6F45-4374-A57A-9ACAEC288AD6}"/>
    <dgm:cxn modelId="{28465408-12EE-43FA-A2D4-46EBA398439F}" type="presOf" srcId="{6643A515-58DB-4AD9-9771-83C293AEEE08}" destId="{A28BBA33-1969-443B-9563-6BF1EA05ED02}" srcOrd="0" destOrd="0" presId="urn:microsoft.com/office/officeart/2005/8/layout/lProcess2"/>
    <dgm:cxn modelId="{93D0EC3C-5CD7-47DF-A2F0-B282BD693658}" type="presOf" srcId="{0DE3B7D5-D86A-47B9-9CDE-D26B5C5F6C7F}" destId="{CCCAC2F5-17C7-49CF-A6F8-0A40B1306BA7}" srcOrd="0" destOrd="0" presId="urn:microsoft.com/office/officeart/2005/8/layout/lProcess2"/>
    <dgm:cxn modelId="{44B5F623-46AA-4367-B111-F6600C7D151C}" srcId="{075718E7-B35C-4C46-B0F0-57A257F78E3A}" destId="{AE8509BA-16AC-411A-BB41-5B7C58AA55EE}" srcOrd="2" destOrd="0" parTransId="{37B997E7-8A24-4CA5-BC0A-E6343889FF67}" sibTransId="{094CEB27-09EC-4053-A225-6A172BAF8FFB}"/>
    <dgm:cxn modelId="{3486E0D3-264E-4393-91BC-597F968C2F50}" srcId="{E089B5E6-7C67-427A-8FCC-BAAE0EE137CF}" destId="{FAD3364D-026E-46F6-8909-11308C90BD86}" srcOrd="0" destOrd="0" parTransId="{28DBDB5F-80F0-48D4-9AF6-924A5049E27C}" sibTransId="{3549F71F-54FE-4942-8882-BCE9ACD2107A}"/>
    <dgm:cxn modelId="{1D8B1831-A22C-4CC2-952F-0DEED1CBFD9F}" type="presOf" srcId="{455A50DC-4661-4FDD-A8BA-2A9F2AC0BEAB}" destId="{ED3986E9-A705-4EA0-88E8-DDB26E369BAB}" srcOrd="0" destOrd="0" presId="urn:microsoft.com/office/officeart/2005/8/layout/lProcess2"/>
    <dgm:cxn modelId="{6DAF3F57-587F-45E2-9C15-77733DFF9DBE}" type="presOf" srcId="{E089B5E6-7C67-427A-8FCC-BAAE0EE137CF}" destId="{DF312C69-1992-4156-9D61-6FA0B9E3B019}" srcOrd="0" destOrd="0" presId="urn:microsoft.com/office/officeart/2005/8/layout/lProcess2"/>
    <dgm:cxn modelId="{53195B85-AFEB-4931-BCFA-E70224A07B0F}" type="presOf" srcId="{B9508AC5-DE57-4657-8F94-3432EF5BF019}" destId="{B0444A3B-7A2B-4A93-B84E-19C2EC77B03B}" srcOrd="0" destOrd="0" presId="urn:microsoft.com/office/officeart/2005/8/layout/lProcess2"/>
    <dgm:cxn modelId="{0D26C8FB-A32B-4AB7-99BD-317F2C509829}" type="presOf" srcId="{075718E7-B35C-4C46-B0F0-57A257F78E3A}" destId="{662629CB-C90A-451A-AA30-CB8743C45D58}" srcOrd="0" destOrd="0" presId="urn:microsoft.com/office/officeart/2005/8/layout/lProcess2"/>
    <dgm:cxn modelId="{80577FC3-C33E-4CFB-97B5-048D6F46A68B}" srcId="{E089B5E6-7C67-427A-8FCC-BAAE0EE137CF}" destId="{0DE3B7D5-D86A-47B9-9CDE-D26B5C5F6C7F}" srcOrd="3" destOrd="0" parTransId="{8E070F8C-0B8F-4AED-B5AF-38EEEBD77009}" sibTransId="{577AE1D5-EEFB-4964-AE0F-D4DB2AE77DDA}"/>
    <dgm:cxn modelId="{339E6871-14CD-4710-9BA4-6FBE17939B8E}" srcId="{E089B5E6-7C67-427A-8FCC-BAAE0EE137CF}" destId="{34D91EF1-EB21-4BDF-A0DE-FBC209485483}" srcOrd="1" destOrd="0" parTransId="{18C48F39-8EED-4CD6-A9D1-47E0D5472967}" sibTransId="{24FCD1C4-68A2-49F6-A247-78F3C75A66C2}"/>
    <dgm:cxn modelId="{E959CFF7-9B4B-4489-81B9-D6F6ADD07783}" type="presOf" srcId="{71B13CA8-81DD-4843-996C-90890D679400}" destId="{D6EF733C-C1A6-41EA-818A-C18BC7B137A1}" srcOrd="0" destOrd="0" presId="urn:microsoft.com/office/officeart/2005/8/layout/lProcess2"/>
    <dgm:cxn modelId="{EE0C2AD0-5B8C-4970-B5EA-4FB38A8CB948}" type="presParOf" srcId="{0BD4F9FB-E749-4CB1-B434-A85A2BCD0B58}" destId="{5BA189EB-2217-4B62-8EF7-DED07580F1FF}" srcOrd="0" destOrd="0" presId="urn:microsoft.com/office/officeart/2005/8/layout/lProcess2"/>
    <dgm:cxn modelId="{E5A39E58-E197-4243-9B8F-F94343B72ED5}" type="presParOf" srcId="{5BA189EB-2217-4B62-8EF7-DED07580F1FF}" destId="{662629CB-C90A-451A-AA30-CB8743C45D58}" srcOrd="0" destOrd="0" presId="urn:microsoft.com/office/officeart/2005/8/layout/lProcess2"/>
    <dgm:cxn modelId="{1CBDB0F4-441B-4DD9-9710-0D6DF761CBA8}" type="presParOf" srcId="{5BA189EB-2217-4B62-8EF7-DED07580F1FF}" destId="{EA084D3F-E3BC-46D2-9C72-B69C3DB556E1}" srcOrd="1" destOrd="0" presId="urn:microsoft.com/office/officeart/2005/8/layout/lProcess2"/>
    <dgm:cxn modelId="{DFCFEFED-65D2-4336-BD45-85D1C8F7B633}" type="presParOf" srcId="{5BA189EB-2217-4B62-8EF7-DED07580F1FF}" destId="{97B6F823-DE2D-4AE7-BB54-B1F7CF373937}" srcOrd="2" destOrd="0" presId="urn:microsoft.com/office/officeart/2005/8/layout/lProcess2"/>
    <dgm:cxn modelId="{5A55FE6C-4CDF-44B6-A156-33DA1D06CB79}" type="presParOf" srcId="{97B6F823-DE2D-4AE7-BB54-B1F7CF373937}" destId="{08443B39-733E-4132-A98A-D6D9B1374809}" srcOrd="0" destOrd="0" presId="urn:microsoft.com/office/officeart/2005/8/layout/lProcess2"/>
    <dgm:cxn modelId="{27FAC5E3-DFC6-49CA-ABF2-A837BE0BDCAF}" type="presParOf" srcId="{08443B39-733E-4132-A98A-D6D9B1374809}" destId="{D6EF733C-C1A6-41EA-818A-C18BC7B137A1}" srcOrd="0" destOrd="0" presId="urn:microsoft.com/office/officeart/2005/8/layout/lProcess2"/>
    <dgm:cxn modelId="{5A4CD000-9AA8-4046-8652-A85AB2A44DD2}" type="presParOf" srcId="{08443B39-733E-4132-A98A-D6D9B1374809}" destId="{DE63986B-DF77-4A32-8F53-79ACE93471BF}" srcOrd="1" destOrd="0" presId="urn:microsoft.com/office/officeart/2005/8/layout/lProcess2"/>
    <dgm:cxn modelId="{66A5E2BD-ACB5-407D-900D-B0FA78488473}" type="presParOf" srcId="{08443B39-733E-4132-A98A-D6D9B1374809}" destId="{A28BBA33-1969-443B-9563-6BF1EA05ED02}" srcOrd="2" destOrd="0" presId="urn:microsoft.com/office/officeart/2005/8/layout/lProcess2"/>
    <dgm:cxn modelId="{AE03004C-48CE-44BE-AF34-9EF3E1DF1136}" type="presParOf" srcId="{08443B39-733E-4132-A98A-D6D9B1374809}" destId="{E6986588-3D26-4BA4-A9F4-4FDCD56989E2}" srcOrd="3" destOrd="0" presId="urn:microsoft.com/office/officeart/2005/8/layout/lProcess2"/>
    <dgm:cxn modelId="{4F29DB80-CF8C-44ED-BACB-90D9445BB752}" type="presParOf" srcId="{08443B39-733E-4132-A98A-D6D9B1374809}" destId="{B2FEF810-3688-44B3-AC0A-D27456A4A6D9}" srcOrd="4" destOrd="0" presId="urn:microsoft.com/office/officeart/2005/8/layout/lProcess2"/>
    <dgm:cxn modelId="{0B66A620-BA12-4AC3-8256-7A818C2C2823}" type="presParOf" srcId="{08443B39-733E-4132-A98A-D6D9B1374809}" destId="{A99BC7B6-989A-4835-8B44-B3B6A0ED7DF4}" srcOrd="5" destOrd="0" presId="urn:microsoft.com/office/officeart/2005/8/layout/lProcess2"/>
    <dgm:cxn modelId="{85CA9955-90DA-4E41-9F5B-28258E6155BA}" type="presParOf" srcId="{08443B39-733E-4132-A98A-D6D9B1374809}" destId="{ED3986E9-A705-4EA0-88E8-DDB26E369BAB}" srcOrd="6" destOrd="0" presId="urn:microsoft.com/office/officeart/2005/8/layout/lProcess2"/>
    <dgm:cxn modelId="{76229661-3ACB-417F-9DCB-68D3B95E2383}" type="presParOf" srcId="{0BD4F9FB-E749-4CB1-B434-A85A2BCD0B58}" destId="{76A131C9-FF30-4A2A-B723-06B74A6497B5}" srcOrd="1" destOrd="0" presId="urn:microsoft.com/office/officeart/2005/8/layout/lProcess2"/>
    <dgm:cxn modelId="{D20B5EB3-F8ED-46B1-A41A-C970D69584BA}" type="presParOf" srcId="{0BD4F9FB-E749-4CB1-B434-A85A2BCD0B58}" destId="{F5646657-B625-44CE-A0BB-DD74897BF793}" srcOrd="2" destOrd="0" presId="urn:microsoft.com/office/officeart/2005/8/layout/lProcess2"/>
    <dgm:cxn modelId="{9AECD078-F08D-4B9B-8F71-7C66F3D587DE}" type="presParOf" srcId="{F5646657-B625-44CE-A0BB-DD74897BF793}" destId="{DF312C69-1992-4156-9D61-6FA0B9E3B019}" srcOrd="0" destOrd="0" presId="urn:microsoft.com/office/officeart/2005/8/layout/lProcess2"/>
    <dgm:cxn modelId="{02A60060-7503-48C8-99BE-DCF8FA345528}" type="presParOf" srcId="{F5646657-B625-44CE-A0BB-DD74897BF793}" destId="{20C4D280-B0DB-49A0-84EE-06963720C3E3}" srcOrd="1" destOrd="0" presId="urn:microsoft.com/office/officeart/2005/8/layout/lProcess2"/>
    <dgm:cxn modelId="{460E5FCB-8196-4DDA-AF80-56A731ADAA14}" type="presParOf" srcId="{F5646657-B625-44CE-A0BB-DD74897BF793}" destId="{3BE31416-49DA-4618-96A6-CA09EFCE1E69}" srcOrd="2" destOrd="0" presId="urn:microsoft.com/office/officeart/2005/8/layout/lProcess2"/>
    <dgm:cxn modelId="{692E02C0-CEE9-4094-A133-216D82CF476D}" type="presParOf" srcId="{3BE31416-49DA-4618-96A6-CA09EFCE1E69}" destId="{1E9843BC-51B5-4BDE-874F-87879D036FA3}" srcOrd="0" destOrd="0" presId="urn:microsoft.com/office/officeart/2005/8/layout/lProcess2"/>
    <dgm:cxn modelId="{A1F0BE98-2ED0-4D3C-9583-D1179BA263F9}" type="presParOf" srcId="{1E9843BC-51B5-4BDE-874F-87879D036FA3}" destId="{2EB91D3D-834B-4665-ACF3-B46B7FFA921A}" srcOrd="0" destOrd="0" presId="urn:microsoft.com/office/officeart/2005/8/layout/lProcess2"/>
    <dgm:cxn modelId="{BDA86E6F-E1B6-4E90-AE80-A6CBB3083CB6}" type="presParOf" srcId="{1E9843BC-51B5-4BDE-874F-87879D036FA3}" destId="{792B16B0-D5F5-4EF7-B98E-B04875081984}" srcOrd="1" destOrd="0" presId="urn:microsoft.com/office/officeart/2005/8/layout/lProcess2"/>
    <dgm:cxn modelId="{E0D114A5-77B1-4F96-9AB5-D0248EA252B2}" type="presParOf" srcId="{1E9843BC-51B5-4BDE-874F-87879D036FA3}" destId="{71E324F5-C6CA-4D43-A4FE-BB0AABD1D410}" srcOrd="2" destOrd="0" presId="urn:microsoft.com/office/officeart/2005/8/layout/lProcess2"/>
    <dgm:cxn modelId="{0E30D8EA-CD68-43A5-AEB3-67B6B1E90AF5}" type="presParOf" srcId="{1E9843BC-51B5-4BDE-874F-87879D036FA3}" destId="{3096CB22-CDFB-4368-AF2F-2B90F3ABF376}" srcOrd="3" destOrd="0" presId="urn:microsoft.com/office/officeart/2005/8/layout/lProcess2"/>
    <dgm:cxn modelId="{A99693E9-1214-460C-981A-9CDAC799F264}" type="presParOf" srcId="{1E9843BC-51B5-4BDE-874F-87879D036FA3}" destId="{B0444A3B-7A2B-4A93-B84E-19C2EC77B03B}" srcOrd="4" destOrd="0" presId="urn:microsoft.com/office/officeart/2005/8/layout/lProcess2"/>
    <dgm:cxn modelId="{B334AB37-CD49-453E-9C02-1C30EF0BB0AE}" type="presParOf" srcId="{1E9843BC-51B5-4BDE-874F-87879D036FA3}" destId="{39D4B565-21ED-41E5-BEE5-BF7B11E67412}" srcOrd="5" destOrd="0" presId="urn:microsoft.com/office/officeart/2005/8/layout/lProcess2"/>
    <dgm:cxn modelId="{1279A051-4341-4200-9A2C-C5CC9EC1DC58}" type="presParOf" srcId="{1E9843BC-51B5-4BDE-874F-87879D036FA3}" destId="{CCCAC2F5-17C7-49CF-A6F8-0A40B1306BA7}" srcOrd="6"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101D5B-DD9F-4877-84E0-E5A9A80124E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A4D6CC0E-5177-4593-B734-E0507714001D}">
      <dgm:prSet phldrT="[Text]"/>
      <dgm:spPr/>
      <dgm:t>
        <a:bodyPr/>
        <a:lstStyle/>
        <a:p>
          <a:r>
            <a:rPr lang="en-US" dirty="0" smtClean="0"/>
            <a:t>Sonar lint &amp; Sonar </a:t>
          </a:r>
          <a:r>
            <a:rPr lang="en-US" dirty="0" err="1" smtClean="0"/>
            <a:t>qube</a:t>
          </a:r>
          <a:endParaRPr lang="en-US" dirty="0"/>
        </a:p>
      </dgm:t>
    </dgm:pt>
    <dgm:pt modelId="{7F897CDF-3327-43FF-A0FC-097E25C6AF87}" type="parTrans" cxnId="{1A2AD4AF-478F-448C-9B4F-80E084728A8C}">
      <dgm:prSet/>
      <dgm:spPr/>
      <dgm:t>
        <a:bodyPr/>
        <a:lstStyle/>
        <a:p>
          <a:endParaRPr lang="en-US"/>
        </a:p>
      </dgm:t>
    </dgm:pt>
    <dgm:pt modelId="{2B4A638C-64D6-4F61-AF98-67C3DB002B5C}" type="sibTrans" cxnId="{1A2AD4AF-478F-448C-9B4F-80E084728A8C}">
      <dgm:prSet/>
      <dgm:spPr/>
      <dgm:t>
        <a:bodyPr/>
        <a:lstStyle/>
        <a:p>
          <a:endParaRPr lang="en-US"/>
        </a:p>
      </dgm:t>
    </dgm:pt>
    <dgm:pt modelId="{BE83FC52-CD3B-4603-AE69-04BBD1126F65}">
      <dgm:prSet phldrT="[Text]"/>
      <dgm:spPr/>
      <dgm:t>
        <a:bodyPr/>
        <a:lstStyle/>
        <a:p>
          <a:r>
            <a:rPr lang="en-US" dirty="0" smtClean="0"/>
            <a:t>Adherence to coding standard</a:t>
          </a:r>
          <a:endParaRPr lang="en-US" dirty="0"/>
        </a:p>
      </dgm:t>
    </dgm:pt>
    <dgm:pt modelId="{791487E6-67D6-495A-9C91-9E3EE4C68899}" type="parTrans" cxnId="{FD338D54-E1B0-4A57-BE53-2AFCA85BE704}">
      <dgm:prSet/>
      <dgm:spPr/>
      <dgm:t>
        <a:bodyPr/>
        <a:lstStyle/>
        <a:p>
          <a:endParaRPr lang="en-US"/>
        </a:p>
      </dgm:t>
    </dgm:pt>
    <dgm:pt modelId="{9BB5F6E5-B7A6-4228-85A4-27BC295D2C6C}" type="sibTrans" cxnId="{FD338D54-E1B0-4A57-BE53-2AFCA85BE704}">
      <dgm:prSet/>
      <dgm:spPr/>
      <dgm:t>
        <a:bodyPr/>
        <a:lstStyle/>
        <a:p>
          <a:endParaRPr lang="en-US"/>
        </a:p>
      </dgm:t>
    </dgm:pt>
    <dgm:pt modelId="{57F7B89A-7C4C-49D3-8E71-9D09C30BD577}">
      <dgm:prSet phldrT="[Text]"/>
      <dgm:spPr/>
      <dgm:t>
        <a:bodyPr/>
        <a:lstStyle/>
        <a:p>
          <a:r>
            <a:rPr lang="en-US" dirty="0" smtClean="0"/>
            <a:t>Rest API standard</a:t>
          </a:r>
          <a:endParaRPr lang="en-US" dirty="0"/>
        </a:p>
      </dgm:t>
    </dgm:pt>
    <dgm:pt modelId="{841537F3-6683-4477-AB07-A288396F893E}" type="parTrans" cxnId="{F43FA6C9-68D2-48E7-A6B0-915A4B67A8DC}">
      <dgm:prSet/>
      <dgm:spPr/>
      <dgm:t>
        <a:bodyPr/>
        <a:lstStyle/>
        <a:p>
          <a:endParaRPr lang="en-US"/>
        </a:p>
      </dgm:t>
    </dgm:pt>
    <dgm:pt modelId="{F15F4C79-1CD1-423C-97EE-F0C27E7C8A74}" type="sibTrans" cxnId="{F43FA6C9-68D2-48E7-A6B0-915A4B67A8DC}">
      <dgm:prSet/>
      <dgm:spPr/>
      <dgm:t>
        <a:bodyPr/>
        <a:lstStyle/>
        <a:p>
          <a:endParaRPr lang="en-US"/>
        </a:p>
      </dgm:t>
    </dgm:pt>
    <dgm:pt modelId="{AC4DE37F-E7ED-4F53-9B54-E5E9C8BF1E51}" type="pres">
      <dgm:prSet presAssocID="{80101D5B-DD9F-4877-84E0-E5A9A80124E2}" presName="Name0" presStyleCnt="0">
        <dgm:presLayoutVars>
          <dgm:chMax val="7"/>
          <dgm:chPref val="7"/>
          <dgm:dir/>
        </dgm:presLayoutVars>
      </dgm:prSet>
      <dgm:spPr/>
      <dgm:t>
        <a:bodyPr/>
        <a:lstStyle/>
        <a:p>
          <a:endParaRPr lang="en-US"/>
        </a:p>
      </dgm:t>
    </dgm:pt>
    <dgm:pt modelId="{ED3F7FB3-8A5F-422B-AF22-8EFAE921CE75}" type="pres">
      <dgm:prSet presAssocID="{80101D5B-DD9F-4877-84E0-E5A9A80124E2}" presName="Name1" presStyleCnt="0"/>
      <dgm:spPr/>
    </dgm:pt>
    <dgm:pt modelId="{30C35618-6FA3-4BFC-9E89-FBC6EF1DBE95}" type="pres">
      <dgm:prSet presAssocID="{80101D5B-DD9F-4877-84E0-E5A9A80124E2}" presName="cycle" presStyleCnt="0"/>
      <dgm:spPr/>
    </dgm:pt>
    <dgm:pt modelId="{5C96F613-F973-4596-B93E-342DACD11A62}" type="pres">
      <dgm:prSet presAssocID="{80101D5B-DD9F-4877-84E0-E5A9A80124E2}" presName="srcNode" presStyleLbl="node1" presStyleIdx="0" presStyleCnt="3"/>
      <dgm:spPr/>
    </dgm:pt>
    <dgm:pt modelId="{028F34FE-31CF-4A0B-BCE9-5B6ADC7C64B2}" type="pres">
      <dgm:prSet presAssocID="{80101D5B-DD9F-4877-84E0-E5A9A80124E2}" presName="conn" presStyleLbl="parChTrans1D2" presStyleIdx="0" presStyleCnt="1"/>
      <dgm:spPr/>
      <dgm:t>
        <a:bodyPr/>
        <a:lstStyle/>
        <a:p>
          <a:endParaRPr lang="en-US"/>
        </a:p>
      </dgm:t>
    </dgm:pt>
    <dgm:pt modelId="{EE299711-1C1F-47E6-959B-CF67A8464E71}" type="pres">
      <dgm:prSet presAssocID="{80101D5B-DD9F-4877-84E0-E5A9A80124E2}" presName="extraNode" presStyleLbl="node1" presStyleIdx="0" presStyleCnt="3"/>
      <dgm:spPr/>
    </dgm:pt>
    <dgm:pt modelId="{588852AB-2904-497D-8B6D-7225C7C59929}" type="pres">
      <dgm:prSet presAssocID="{80101D5B-DD9F-4877-84E0-E5A9A80124E2}" presName="dstNode" presStyleLbl="node1" presStyleIdx="0" presStyleCnt="3"/>
      <dgm:spPr/>
    </dgm:pt>
    <dgm:pt modelId="{016CF1B7-BD41-4C67-B383-94A7AE646055}" type="pres">
      <dgm:prSet presAssocID="{A4D6CC0E-5177-4593-B734-E0507714001D}" presName="text_1" presStyleLbl="node1" presStyleIdx="0" presStyleCnt="3">
        <dgm:presLayoutVars>
          <dgm:bulletEnabled val="1"/>
        </dgm:presLayoutVars>
      </dgm:prSet>
      <dgm:spPr/>
      <dgm:t>
        <a:bodyPr/>
        <a:lstStyle/>
        <a:p>
          <a:endParaRPr lang="en-US"/>
        </a:p>
      </dgm:t>
    </dgm:pt>
    <dgm:pt modelId="{5DCECEB5-F417-431C-AF4B-D1A3FBCD1DC7}" type="pres">
      <dgm:prSet presAssocID="{A4D6CC0E-5177-4593-B734-E0507714001D}" presName="accent_1" presStyleCnt="0"/>
      <dgm:spPr/>
    </dgm:pt>
    <dgm:pt modelId="{B185B612-E68E-4591-A6B1-2AC8A6D13184}" type="pres">
      <dgm:prSet presAssocID="{A4D6CC0E-5177-4593-B734-E0507714001D}" presName="accentRepeatNode" presStyleLbl="solidFgAcc1" presStyleIdx="0" presStyleCnt="3"/>
      <dgm:spPr/>
    </dgm:pt>
    <dgm:pt modelId="{3FEFC7BC-15AB-4D41-A170-892C5595D6E0}" type="pres">
      <dgm:prSet presAssocID="{BE83FC52-CD3B-4603-AE69-04BBD1126F65}" presName="text_2" presStyleLbl="node1" presStyleIdx="1" presStyleCnt="3">
        <dgm:presLayoutVars>
          <dgm:bulletEnabled val="1"/>
        </dgm:presLayoutVars>
      </dgm:prSet>
      <dgm:spPr/>
      <dgm:t>
        <a:bodyPr/>
        <a:lstStyle/>
        <a:p>
          <a:endParaRPr lang="en-US"/>
        </a:p>
      </dgm:t>
    </dgm:pt>
    <dgm:pt modelId="{7FCF9B0E-B86E-4BA5-B730-F2851E7EBC81}" type="pres">
      <dgm:prSet presAssocID="{BE83FC52-CD3B-4603-AE69-04BBD1126F65}" presName="accent_2" presStyleCnt="0"/>
      <dgm:spPr/>
    </dgm:pt>
    <dgm:pt modelId="{A5C2D534-5850-4EFA-902E-C99D868AB43A}" type="pres">
      <dgm:prSet presAssocID="{BE83FC52-CD3B-4603-AE69-04BBD1126F65}" presName="accentRepeatNode" presStyleLbl="solidFgAcc1" presStyleIdx="1" presStyleCnt="3"/>
      <dgm:spPr/>
    </dgm:pt>
    <dgm:pt modelId="{53AE241E-BF60-4AC8-AB8B-64EA65D43DE4}" type="pres">
      <dgm:prSet presAssocID="{57F7B89A-7C4C-49D3-8E71-9D09C30BD577}" presName="text_3" presStyleLbl="node1" presStyleIdx="2" presStyleCnt="3">
        <dgm:presLayoutVars>
          <dgm:bulletEnabled val="1"/>
        </dgm:presLayoutVars>
      </dgm:prSet>
      <dgm:spPr/>
      <dgm:t>
        <a:bodyPr/>
        <a:lstStyle/>
        <a:p>
          <a:endParaRPr lang="en-US"/>
        </a:p>
      </dgm:t>
    </dgm:pt>
    <dgm:pt modelId="{3B817F6C-5477-4972-8625-E2B9FFD7D984}" type="pres">
      <dgm:prSet presAssocID="{57F7B89A-7C4C-49D3-8E71-9D09C30BD577}" presName="accent_3" presStyleCnt="0"/>
      <dgm:spPr/>
    </dgm:pt>
    <dgm:pt modelId="{BA271283-DBF5-4A5F-8AE2-23EF7DFFCD06}" type="pres">
      <dgm:prSet presAssocID="{57F7B89A-7C4C-49D3-8E71-9D09C30BD577}" presName="accentRepeatNode" presStyleLbl="solidFgAcc1" presStyleIdx="2" presStyleCnt="3"/>
      <dgm:spPr/>
    </dgm:pt>
  </dgm:ptLst>
  <dgm:cxnLst>
    <dgm:cxn modelId="{3EC5AB5E-FD43-4F87-9DFA-94A7E9151D99}" type="presOf" srcId="{BE83FC52-CD3B-4603-AE69-04BBD1126F65}" destId="{3FEFC7BC-15AB-4D41-A170-892C5595D6E0}" srcOrd="0" destOrd="0" presId="urn:microsoft.com/office/officeart/2008/layout/VerticalCurvedList"/>
    <dgm:cxn modelId="{FD338D54-E1B0-4A57-BE53-2AFCA85BE704}" srcId="{80101D5B-DD9F-4877-84E0-E5A9A80124E2}" destId="{BE83FC52-CD3B-4603-AE69-04BBD1126F65}" srcOrd="1" destOrd="0" parTransId="{791487E6-67D6-495A-9C91-9E3EE4C68899}" sibTransId="{9BB5F6E5-B7A6-4228-85A4-27BC295D2C6C}"/>
    <dgm:cxn modelId="{1A2AD4AF-478F-448C-9B4F-80E084728A8C}" srcId="{80101D5B-DD9F-4877-84E0-E5A9A80124E2}" destId="{A4D6CC0E-5177-4593-B734-E0507714001D}" srcOrd="0" destOrd="0" parTransId="{7F897CDF-3327-43FF-A0FC-097E25C6AF87}" sibTransId="{2B4A638C-64D6-4F61-AF98-67C3DB002B5C}"/>
    <dgm:cxn modelId="{19715596-DAD1-424D-870C-28BE484D420E}" type="presOf" srcId="{2B4A638C-64D6-4F61-AF98-67C3DB002B5C}" destId="{028F34FE-31CF-4A0B-BCE9-5B6ADC7C64B2}" srcOrd="0" destOrd="0" presId="urn:microsoft.com/office/officeart/2008/layout/VerticalCurvedList"/>
    <dgm:cxn modelId="{F43FA6C9-68D2-48E7-A6B0-915A4B67A8DC}" srcId="{80101D5B-DD9F-4877-84E0-E5A9A80124E2}" destId="{57F7B89A-7C4C-49D3-8E71-9D09C30BD577}" srcOrd="2" destOrd="0" parTransId="{841537F3-6683-4477-AB07-A288396F893E}" sibTransId="{F15F4C79-1CD1-423C-97EE-F0C27E7C8A74}"/>
    <dgm:cxn modelId="{2D1C79D7-6146-40AE-93A9-36383227EA89}" type="presOf" srcId="{80101D5B-DD9F-4877-84E0-E5A9A80124E2}" destId="{AC4DE37F-E7ED-4F53-9B54-E5E9C8BF1E51}" srcOrd="0" destOrd="0" presId="urn:microsoft.com/office/officeart/2008/layout/VerticalCurvedList"/>
    <dgm:cxn modelId="{7B3BF924-024C-43A9-9F45-5A9DF328D0AB}" type="presOf" srcId="{A4D6CC0E-5177-4593-B734-E0507714001D}" destId="{016CF1B7-BD41-4C67-B383-94A7AE646055}" srcOrd="0" destOrd="0" presId="urn:microsoft.com/office/officeart/2008/layout/VerticalCurvedList"/>
    <dgm:cxn modelId="{3283D552-FD7F-4EF1-907A-1D68F9BFB5A7}" type="presOf" srcId="{57F7B89A-7C4C-49D3-8E71-9D09C30BD577}" destId="{53AE241E-BF60-4AC8-AB8B-64EA65D43DE4}" srcOrd="0" destOrd="0" presId="urn:microsoft.com/office/officeart/2008/layout/VerticalCurvedList"/>
    <dgm:cxn modelId="{7FD7B8B7-E324-414C-AA91-9931E829A959}" type="presParOf" srcId="{AC4DE37F-E7ED-4F53-9B54-E5E9C8BF1E51}" destId="{ED3F7FB3-8A5F-422B-AF22-8EFAE921CE75}" srcOrd="0" destOrd="0" presId="urn:microsoft.com/office/officeart/2008/layout/VerticalCurvedList"/>
    <dgm:cxn modelId="{874474A3-3778-4065-BBCD-409058DE55C2}" type="presParOf" srcId="{ED3F7FB3-8A5F-422B-AF22-8EFAE921CE75}" destId="{30C35618-6FA3-4BFC-9E89-FBC6EF1DBE95}" srcOrd="0" destOrd="0" presId="urn:microsoft.com/office/officeart/2008/layout/VerticalCurvedList"/>
    <dgm:cxn modelId="{647C3A0B-99D2-4FCF-927B-53FA6A093D3D}" type="presParOf" srcId="{30C35618-6FA3-4BFC-9E89-FBC6EF1DBE95}" destId="{5C96F613-F973-4596-B93E-342DACD11A62}" srcOrd="0" destOrd="0" presId="urn:microsoft.com/office/officeart/2008/layout/VerticalCurvedList"/>
    <dgm:cxn modelId="{41BFE1E2-246A-4FD1-B6E0-CBB791C2EA7E}" type="presParOf" srcId="{30C35618-6FA3-4BFC-9E89-FBC6EF1DBE95}" destId="{028F34FE-31CF-4A0B-BCE9-5B6ADC7C64B2}" srcOrd="1" destOrd="0" presId="urn:microsoft.com/office/officeart/2008/layout/VerticalCurvedList"/>
    <dgm:cxn modelId="{14474FF3-F5E7-4FE1-8EE3-4F2DFDBD34B5}" type="presParOf" srcId="{30C35618-6FA3-4BFC-9E89-FBC6EF1DBE95}" destId="{EE299711-1C1F-47E6-959B-CF67A8464E71}" srcOrd="2" destOrd="0" presId="urn:microsoft.com/office/officeart/2008/layout/VerticalCurvedList"/>
    <dgm:cxn modelId="{1FC32D6D-7CCB-429F-8A36-710A376C88DB}" type="presParOf" srcId="{30C35618-6FA3-4BFC-9E89-FBC6EF1DBE95}" destId="{588852AB-2904-497D-8B6D-7225C7C59929}" srcOrd="3" destOrd="0" presId="urn:microsoft.com/office/officeart/2008/layout/VerticalCurvedList"/>
    <dgm:cxn modelId="{CAC45362-FA80-47AA-84C3-23A64EA42BA9}" type="presParOf" srcId="{ED3F7FB3-8A5F-422B-AF22-8EFAE921CE75}" destId="{016CF1B7-BD41-4C67-B383-94A7AE646055}" srcOrd="1" destOrd="0" presId="urn:microsoft.com/office/officeart/2008/layout/VerticalCurvedList"/>
    <dgm:cxn modelId="{7F399652-9C81-48AF-BA21-D216F2704271}" type="presParOf" srcId="{ED3F7FB3-8A5F-422B-AF22-8EFAE921CE75}" destId="{5DCECEB5-F417-431C-AF4B-D1A3FBCD1DC7}" srcOrd="2" destOrd="0" presId="urn:microsoft.com/office/officeart/2008/layout/VerticalCurvedList"/>
    <dgm:cxn modelId="{7D97D97F-9838-41A8-B099-6253734F25EB}" type="presParOf" srcId="{5DCECEB5-F417-431C-AF4B-D1A3FBCD1DC7}" destId="{B185B612-E68E-4591-A6B1-2AC8A6D13184}" srcOrd="0" destOrd="0" presId="urn:microsoft.com/office/officeart/2008/layout/VerticalCurvedList"/>
    <dgm:cxn modelId="{56CC90A9-B07E-456B-AEC5-400DC86515F3}" type="presParOf" srcId="{ED3F7FB3-8A5F-422B-AF22-8EFAE921CE75}" destId="{3FEFC7BC-15AB-4D41-A170-892C5595D6E0}" srcOrd="3" destOrd="0" presId="urn:microsoft.com/office/officeart/2008/layout/VerticalCurvedList"/>
    <dgm:cxn modelId="{8EB31806-EC28-42BE-BE5E-6385A628DE82}" type="presParOf" srcId="{ED3F7FB3-8A5F-422B-AF22-8EFAE921CE75}" destId="{7FCF9B0E-B86E-4BA5-B730-F2851E7EBC81}" srcOrd="4" destOrd="0" presId="urn:microsoft.com/office/officeart/2008/layout/VerticalCurvedList"/>
    <dgm:cxn modelId="{1783B2BF-482F-48E2-B900-C48507327F18}" type="presParOf" srcId="{7FCF9B0E-B86E-4BA5-B730-F2851E7EBC81}" destId="{A5C2D534-5850-4EFA-902E-C99D868AB43A}" srcOrd="0" destOrd="0" presId="urn:microsoft.com/office/officeart/2008/layout/VerticalCurvedList"/>
    <dgm:cxn modelId="{A4B0BEDF-2DDB-4CDC-B8E5-5F8539C053BD}" type="presParOf" srcId="{ED3F7FB3-8A5F-422B-AF22-8EFAE921CE75}" destId="{53AE241E-BF60-4AC8-AB8B-64EA65D43DE4}" srcOrd="5" destOrd="0" presId="urn:microsoft.com/office/officeart/2008/layout/VerticalCurvedList"/>
    <dgm:cxn modelId="{D88BD0C7-BAB5-4B78-876C-BB4FB8E1E086}" type="presParOf" srcId="{ED3F7FB3-8A5F-422B-AF22-8EFAE921CE75}" destId="{3B817F6C-5477-4972-8625-E2B9FFD7D984}" srcOrd="6" destOrd="0" presId="urn:microsoft.com/office/officeart/2008/layout/VerticalCurvedList"/>
    <dgm:cxn modelId="{53D757FC-09E3-49A9-9712-103DE525CB33}" type="presParOf" srcId="{3B817F6C-5477-4972-8625-E2B9FFD7D984}" destId="{BA271283-DBF5-4A5F-8AE2-23EF7DFFCD0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2629CB-C90A-451A-AA30-CB8743C45D58}">
      <dsp:nvSpPr>
        <dsp:cNvPr id="0" name=""/>
        <dsp:cNvSpPr/>
      </dsp:nvSpPr>
      <dsp:spPr>
        <a:xfrm>
          <a:off x="3054" y="0"/>
          <a:ext cx="2937900" cy="48186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0500" tIns="190500" rIns="190500" bIns="190500" numCol="1" spcCol="1270" anchor="ctr" anchorCtr="0">
          <a:noAutofit/>
        </a:bodyPr>
        <a:lstStyle/>
        <a:p>
          <a:pPr lvl="0" algn="ctr" defTabSz="2222500">
            <a:lnSpc>
              <a:spcPct val="90000"/>
            </a:lnSpc>
            <a:spcBef>
              <a:spcPct val="0"/>
            </a:spcBef>
            <a:spcAft>
              <a:spcPct val="35000"/>
            </a:spcAft>
          </a:pPr>
          <a:r>
            <a:rPr lang="en-US" sz="5000" kern="1200" dirty="0" smtClean="0"/>
            <a:t>Front-end</a:t>
          </a:r>
          <a:endParaRPr lang="en-US" sz="5000" kern="1200" dirty="0"/>
        </a:p>
      </dsp:txBody>
      <dsp:txXfrm>
        <a:off x="3054" y="0"/>
        <a:ext cx="2937900" cy="1445586"/>
      </dsp:txXfrm>
    </dsp:sp>
    <dsp:sp modelId="{D6EF733C-C1A6-41EA-818A-C18BC7B137A1}">
      <dsp:nvSpPr>
        <dsp:cNvPr id="0" name=""/>
        <dsp:cNvSpPr/>
      </dsp:nvSpPr>
      <dsp:spPr>
        <a:xfrm>
          <a:off x="296844" y="1445703"/>
          <a:ext cx="2350320" cy="7019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smtClean="0"/>
            <a:t>Angular 12</a:t>
          </a:r>
          <a:endParaRPr lang="en-US" sz="2000" kern="1200" dirty="0"/>
        </a:p>
      </dsp:txBody>
      <dsp:txXfrm>
        <a:off x="317404" y="1466263"/>
        <a:ext cx="2309200" cy="660850"/>
      </dsp:txXfrm>
    </dsp:sp>
    <dsp:sp modelId="{A28BBA33-1969-443B-9563-6BF1EA05ED02}">
      <dsp:nvSpPr>
        <dsp:cNvPr id="0" name=""/>
        <dsp:cNvSpPr/>
      </dsp:nvSpPr>
      <dsp:spPr>
        <a:xfrm>
          <a:off x="296844" y="2255669"/>
          <a:ext cx="2350320" cy="7019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smtClean="0"/>
            <a:t>HTML 5</a:t>
          </a:r>
          <a:endParaRPr lang="en-US" sz="2000" kern="1200" dirty="0"/>
        </a:p>
      </dsp:txBody>
      <dsp:txXfrm>
        <a:off x="317404" y="2276229"/>
        <a:ext cx="2309200" cy="660850"/>
      </dsp:txXfrm>
    </dsp:sp>
    <dsp:sp modelId="{B2FEF810-3688-44B3-AC0A-D27456A4A6D9}">
      <dsp:nvSpPr>
        <dsp:cNvPr id="0" name=""/>
        <dsp:cNvSpPr/>
      </dsp:nvSpPr>
      <dsp:spPr>
        <a:xfrm>
          <a:off x="296844" y="3065635"/>
          <a:ext cx="2350320" cy="7019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smtClean="0"/>
            <a:t>CSS3</a:t>
          </a:r>
          <a:endParaRPr lang="en-US" sz="2000" kern="1200" dirty="0"/>
        </a:p>
      </dsp:txBody>
      <dsp:txXfrm>
        <a:off x="317404" y="3086195"/>
        <a:ext cx="2309200" cy="660850"/>
      </dsp:txXfrm>
    </dsp:sp>
    <dsp:sp modelId="{ED3986E9-A705-4EA0-88E8-DDB26E369BAB}">
      <dsp:nvSpPr>
        <dsp:cNvPr id="0" name=""/>
        <dsp:cNvSpPr/>
      </dsp:nvSpPr>
      <dsp:spPr>
        <a:xfrm>
          <a:off x="296844" y="3875601"/>
          <a:ext cx="2350320" cy="7019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smtClean="0"/>
            <a:t>BOOTSTRAP</a:t>
          </a:r>
          <a:endParaRPr lang="en-US" sz="2000" kern="1200" dirty="0"/>
        </a:p>
      </dsp:txBody>
      <dsp:txXfrm>
        <a:off x="317404" y="3896161"/>
        <a:ext cx="2309200" cy="660850"/>
      </dsp:txXfrm>
    </dsp:sp>
    <dsp:sp modelId="{DF312C69-1992-4156-9D61-6FA0B9E3B019}">
      <dsp:nvSpPr>
        <dsp:cNvPr id="0" name=""/>
        <dsp:cNvSpPr/>
      </dsp:nvSpPr>
      <dsp:spPr>
        <a:xfrm>
          <a:off x="3161296" y="0"/>
          <a:ext cx="2937900" cy="48186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0500" tIns="190500" rIns="190500" bIns="190500" numCol="1" spcCol="1270" anchor="ctr" anchorCtr="0">
          <a:noAutofit/>
        </a:bodyPr>
        <a:lstStyle/>
        <a:p>
          <a:pPr lvl="0" algn="ctr" defTabSz="2222500">
            <a:lnSpc>
              <a:spcPct val="90000"/>
            </a:lnSpc>
            <a:spcBef>
              <a:spcPct val="0"/>
            </a:spcBef>
            <a:spcAft>
              <a:spcPct val="35000"/>
            </a:spcAft>
          </a:pPr>
          <a:r>
            <a:rPr lang="en-US" sz="5000" kern="1200" dirty="0" smtClean="0"/>
            <a:t>Backend</a:t>
          </a:r>
          <a:endParaRPr lang="en-US" sz="5000" kern="1200" dirty="0"/>
        </a:p>
      </dsp:txBody>
      <dsp:txXfrm>
        <a:off x="3161296" y="0"/>
        <a:ext cx="2937900" cy="1445586"/>
      </dsp:txXfrm>
    </dsp:sp>
    <dsp:sp modelId="{2EB91D3D-834B-4665-ACF3-B46B7FFA921A}">
      <dsp:nvSpPr>
        <dsp:cNvPr id="0" name=""/>
        <dsp:cNvSpPr/>
      </dsp:nvSpPr>
      <dsp:spPr>
        <a:xfrm>
          <a:off x="3455086" y="1445703"/>
          <a:ext cx="2350320" cy="7019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smtClean="0"/>
            <a:t>Java – Spring boot</a:t>
          </a:r>
          <a:endParaRPr lang="en-US" sz="2000" kern="1200" dirty="0"/>
        </a:p>
      </dsp:txBody>
      <dsp:txXfrm>
        <a:off x="3475646" y="1466263"/>
        <a:ext cx="2309200" cy="660850"/>
      </dsp:txXfrm>
    </dsp:sp>
    <dsp:sp modelId="{71E324F5-C6CA-4D43-A4FE-BB0AABD1D410}">
      <dsp:nvSpPr>
        <dsp:cNvPr id="0" name=""/>
        <dsp:cNvSpPr/>
      </dsp:nvSpPr>
      <dsp:spPr>
        <a:xfrm>
          <a:off x="3455086" y="2255669"/>
          <a:ext cx="2350320" cy="7019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smtClean="0"/>
            <a:t>JPA, Hibernate</a:t>
          </a:r>
          <a:endParaRPr lang="en-US" sz="2000" kern="1200" dirty="0"/>
        </a:p>
      </dsp:txBody>
      <dsp:txXfrm>
        <a:off x="3475646" y="2276229"/>
        <a:ext cx="2309200" cy="660850"/>
      </dsp:txXfrm>
    </dsp:sp>
    <dsp:sp modelId="{B0444A3B-7A2B-4A93-B84E-19C2EC77B03B}">
      <dsp:nvSpPr>
        <dsp:cNvPr id="0" name=""/>
        <dsp:cNvSpPr/>
      </dsp:nvSpPr>
      <dsp:spPr>
        <a:xfrm>
          <a:off x="3455086" y="3065635"/>
          <a:ext cx="2350320" cy="7019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smtClean="0"/>
            <a:t>Rest APIs</a:t>
          </a:r>
          <a:endParaRPr lang="en-US" sz="2000" kern="1200" dirty="0"/>
        </a:p>
      </dsp:txBody>
      <dsp:txXfrm>
        <a:off x="3475646" y="3086195"/>
        <a:ext cx="2309200" cy="660850"/>
      </dsp:txXfrm>
    </dsp:sp>
    <dsp:sp modelId="{CCCAC2F5-17C7-49CF-A6F8-0A40B1306BA7}">
      <dsp:nvSpPr>
        <dsp:cNvPr id="0" name=""/>
        <dsp:cNvSpPr/>
      </dsp:nvSpPr>
      <dsp:spPr>
        <a:xfrm>
          <a:off x="3455086" y="3875601"/>
          <a:ext cx="2350320" cy="7019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smtClean="0"/>
            <a:t>Embedded Tomcat Server</a:t>
          </a:r>
          <a:endParaRPr lang="en-US" sz="2000" kern="1200" dirty="0"/>
        </a:p>
      </dsp:txBody>
      <dsp:txXfrm>
        <a:off x="3475646" y="3896161"/>
        <a:ext cx="2309200" cy="6608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8F34FE-31CF-4A0B-BCE9-5B6ADC7C64B2}">
      <dsp:nvSpPr>
        <dsp:cNvPr id="0" name=""/>
        <dsp:cNvSpPr/>
      </dsp:nvSpPr>
      <dsp:spPr>
        <a:xfrm>
          <a:off x="-6125176" y="-937410"/>
          <a:ext cx="7293488" cy="7293488"/>
        </a:xfrm>
        <a:prstGeom prst="blockArc">
          <a:avLst>
            <a:gd name="adj1" fmla="val 18900000"/>
            <a:gd name="adj2" fmla="val 2700000"/>
            <a:gd name="adj3" fmla="val 296"/>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6CF1B7-BD41-4C67-B383-94A7AE646055}">
      <dsp:nvSpPr>
        <dsp:cNvPr id="0" name=""/>
        <dsp:cNvSpPr/>
      </dsp:nvSpPr>
      <dsp:spPr>
        <a:xfrm>
          <a:off x="752110" y="541866"/>
          <a:ext cx="7301111" cy="108373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96520" rIns="96520" bIns="96520" numCol="1" spcCol="1270" anchor="ctr" anchorCtr="0">
          <a:noAutofit/>
        </a:bodyPr>
        <a:lstStyle/>
        <a:p>
          <a:pPr lvl="0" algn="l" defTabSz="1689100">
            <a:lnSpc>
              <a:spcPct val="90000"/>
            </a:lnSpc>
            <a:spcBef>
              <a:spcPct val="0"/>
            </a:spcBef>
            <a:spcAft>
              <a:spcPct val="35000"/>
            </a:spcAft>
          </a:pPr>
          <a:r>
            <a:rPr lang="en-US" sz="3800" kern="1200" dirty="0" smtClean="0"/>
            <a:t>Sonar lint &amp; Sonar </a:t>
          </a:r>
          <a:r>
            <a:rPr lang="en-US" sz="3800" kern="1200" dirty="0" err="1" smtClean="0"/>
            <a:t>qube</a:t>
          </a:r>
          <a:endParaRPr lang="en-US" sz="3800" kern="1200" dirty="0"/>
        </a:p>
      </dsp:txBody>
      <dsp:txXfrm>
        <a:off x="752110" y="541866"/>
        <a:ext cx="7301111" cy="1083733"/>
      </dsp:txXfrm>
    </dsp:sp>
    <dsp:sp modelId="{B185B612-E68E-4591-A6B1-2AC8A6D13184}">
      <dsp:nvSpPr>
        <dsp:cNvPr id="0" name=""/>
        <dsp:cNvSpPr/>
      </dsp:nvSpPr>
      <dsp:spPr>
        <a:xfrm>
          <a:off x="74777" y="406400"/>
          <a:ext cx="1354666" cy="135466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EFC7BC-15AB-4D41-A170-892C5595D6E0}">
      <dsp:nvSpPr>
        <dsp:cNvPr id="0" name=""/>
        <dsp:cNvSpPr/>
      </dsp:nvSpPr>
      <dsp:spPr>
        <a:xfrm>
          <a:off x="1146048" y="2167466"/>
          <a:ext cx="6907174" cy="108373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96520" rIns="96520" bIns="96520" numCol="1" spcCol="1270" anchor="ctr" anchorCtr="0">
          <a:noAutofit/>
        </a:bodyPr>
        <a:lstStyle/>
        <a:p>
          <a:pPr lvl="0" algn="l" defTabSz="1689100">
            <a:lnSpc>
              <a:spcPct val="90000"/>
            </a:lnSpc>
            <a:spcBef>
              <a:spcPct val="0"/>
            </a:spcBef>
            <a:spcAft>
              <a:spcPct val="35000"/>
            </a:spcAft>
          </a:pPr>
          <a:r>
            <a:rPr lang="en-US" sz="3800" kern="1200" dirty="0" smtClean="0"/>
            <a:t>Adherence to coding standard</a:t>
          </a:r>
          <a:endParaRPr lang="en-US" sz="3800" kern="1200" dirty="0"/>
        </a:p>
      </dsp:txBody>
      <dsp:txXfrm>
        <a:off x="1146048" y="2167466"/>
        <a:ext cx="6907174" cy="1083733"/>
      </dsp:txXfrm>
    </dsp:sp>
    <dsp:sp modelId="{A5C2D534-5850-4EFA-902E-C99D868AB43A}">
      <dsp:nvSpPr>
        <dsp:cNvPr id="0" name=""/>
        <dsp:cNvSpPr/>
      </dsp:nvSpPr>
      <dsp:spPr>
        <a:xfrm>
          <a:off x="468714" y="2032000"/>
          <a:ext cx="1354666" cy="135466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AE241E-BF60-4AC8-AB8B-64EA65D43DE4}">
      <dsp:nvSpPr>
        <dsp:cNvPr id="0" name=""/>
        <dsp:cNvSpPr/>
      </dsp:nvSpPr>
      <dsp:spPr>
        <a:xfrm>
          <a:off x="752110" y="3793066"/>
          <a:ext cx="7301111" cy="108373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96520" rIns="96520" bIns="96520" numCol="1" spcCol="1270" anchor="ctr" anchorCtr="0">
          <a:noAutofit/>
        </a:bodyPr>
        <a:lstStyle/>
        <a:p>
          <a:pPr lvl="0" algn="l" defTabSz="1689100">
            <a:lnSpc>
              <a:spcPct val="90000"/>
            </a:lnSpc>
            <a:spcBef>
              <a:spcPct val="0"/>
            </a:spcBef>
            <a:spcAft>
              <a:spcPct val="35000"/>
            </a:spcAft>
          </a:pPr>
          <a:r>
            <a:rPr lang="en-US" sz="3800" kern="1200" dirty="0" smtClean="0"/>
            <a:t>Rest API standard</a:t>
          </a:r>
          <a:endParaRPr lang="en-US" sz="3800" kern="1200" dirty="0"/>
        </a:p>
      </dsp:txBody>
      <dsp:txXfrm>
        <a:off x="752110" y="3793066"/>
        <a:ext cx="7301111" cy="1083733"/>
      </dsp:txXfrm>
    </dsp:sp>
    <dsp:sp modelId="{BA271283-DBF5-4A5F-8AE2-23EF7DFFCD06}">
      <dsp:nvSpPr>
        <dsp:cNvPr id="0" name=""/>
        <dsp:cNvSpPr/>
      </dsp:nvSpPr>
      <dsp:spPr>
        <a:xfrm>
          <a:off x="74777" y="3657600"/>
          <a:ext cx="1354666" cy="135466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A1DE70-8BFE-4C68-BD1D-182FF8F7C803}" type="datetimeFigureOut">
              <a:rPr lang="en-US" smtClean="0"/>
              <a:t>4/23/2022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D090A3-3526-4C69-A230-660793796C7F}" type="slidenum">
              <a:rPr lang="en-US" smtClean="0"/>
              <a:t>‹#›</a:t>
            </a:fld>
            <a:endParaRPr lang="en-US"/>
          </a:p>
        </p:txBody>
      </p:sp>
    </p:spTree>
    <p:extLst>
      <p:ext uri="{BB962C8B-B14F-4D97-AF65-F5344CB8AC3E}">
        <p14:creationId xmlns:p14="http://schemas.microsoft.com/office/powerpoint/2010/main" val="3872430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ADBC9-5678-4F70-9B1E-15274297BF15}" type="slidenum">
              <a:rPr lang="en-US" smtClean="0"/>
              <a:t>1</a:t>
            </a:fld>
            <a:endParaRPr lang="en-US"/>
          </a:p>
        </p:txBody>
      </p:sp>
    </p:spTree>
    <p:extLst>
      <p:ext uri="{BB962C8B-B14F-4D97-AF65-F5344CB8AC3E}">
        <p14:creationId xmlns:p14="http://schemas.microsoft.com/office/powerpoint/2010/main" val="9866889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Mobility Title Slide">
    <p:spTree>
      <p:nvGrpSpPr>
        <p:cNvPr id="1" name=""/>
        <p:cNvGrpSpPr/>
        <p:nvPr/>
      </p:nvGrpSpPr>
      <p:grpSpPr>
        <a:xfrm>
          <a:off x="0" y="0"/>
          <a:ext cx="0" cy="0"/>
          <a:chOff x="0" y="0"/>
          <a:chExt cx="0" cy="0"/>
        </a:xfrm>
      </p:grpSpPr>
      <p:pic>
        <p:nvPicPr>
          <p:cNvPr id="11" name="Picture 7" descr="C:\Users\MITLESH-ZERO\Documents\SYNO\P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7381" y="1119272"/>
            <a:ext cx="5162219" cy="3774637"/>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Rectangle 10"/>
          <p:cNvSpPr>
            <a:spLocks noChangeArrowheads="1"/>
          </p:cNvSpPr>
          <p:nvPr/>
        </p:nvSpPr>
        <p:spPr bwMode="auto">
          <a:xfrm>
            <a:off x="5994400" y="907610"/>
            <a:ext cx="5740400" cy="5584656"/>
          </a:xfrm>
          <a:prstGeom prst="rect">
            <a:avLst/>
          </a:prstGeom>
          <a:solidFill>
            <a:srgbClr val="57B1F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2880" b="0" dirty="0">
              <a:latin typeface="Calibri Light" pitchFamily="34" charset="0"/>
            </a:endParaRPr>
          </a:p>
        </p:txBody>
      </p:sp>
      <p:sp>
        <p:nvSpPr>
          <p:cNvPr id="2" name="Title 1"/>
          <p:cNvSpPr>
            <a:spLocks noGrp="1"/>
          </p:cNvSpPr>
          <p:nvPr>
            <p:ph type="ctrTitle"/>
          </p:nvPr>
        </p:nvSpPr>
        <p:spPr>
          <a:xfrm>
            <a:off x="6197600" y="1143001"/>
            <a:ext cx="5384800" cy="2194561"/>
          </a:xfrm>
          <a:prstGeom prst="rect">
            <a:avLst/>
          </a:prstGeom>
        </p:spPr>
        <p:txBody>
          <a:bodyPr/>
          <a:lstStyle>
            <a:lvl1pPr algn="l">
              <a:defRPr sz="4800">
                <a:latin typeface="Calibri Light" pitchFamily="34" charset="0"/>
              </a:defRPr>
            </a:lvl1pPr>
          </a:lstStyle>
          <a:p>
            <a:r>
              <a:rPr lang="en-US"/>
              <a:t>Click to edit Master title style</a:t>
            </a:r>
            <a:endParaRPr lang="en-US" dirty="0"/>
          </a:p>
        </p:txBody>
      </p:sp>
      <p:sp>
        <p:nvSpPr>
          <p:cNvPr id="7" name="Subtitle 2"/>
          <p:cNvSpPr>
            <a:spLocks noGrp="1"/>
          </p:cNvSpPr>
          <p:nvPr>
            <p:ph type="subTitle" idx="1"/>
          </p:nvPr>
        </p:nvSpPr>
        <p:spPr>
          <a:xfrm>
            <a:off x="6197600" y="3611880"/>
            <a:ext cx="5384800" cy="1371600"/>
          </a:xfrm>
          <a:prstGeom prst="rect">
            <a:avLst/>
          </a:prstGeom>
        </p:spPr>
        <p:txBody>
          <a:bodyPr/>
          <a:lstStyle>
            <a:lvl1pPr marL="0" indent="0" algn="l">
              <a:buNone/>
              <a:defRPr sz="2880">
                <a:solidFill>
                  <a:schemeClr val="bg1"/>
                </a:solidFill>
                <a:latin typeface="Calibri Light" pitchFamily="34" charset="0"/>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pic>
        <p:nvPicPr>
          <p:cNvPr id="13" name="Picture 12" descr="C:\Users\Creative\Desktop\logo_SY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39567" y="5372100"/>
            <a:ext cx="2650067" cy="800100"/>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itle 1"/>
          <p:cNvSpPr txBox="1">
            <a:spLocks/>
          </p:cNvSpPr>
          <p:nvPr/>
        </p:nvSpPr>
        <p:spPr>
          <a:xfrm>
            <a:off x="382605" y="923123"/>
            <a:ext cx="5384800" cy="1468963"/>
          </a:xfrm>
          <a:prstGeom prst="rect">
            <a:avLst/>
          </a:prstGeom>
        </p:spPr>
        <p:txBody>
          <a:bodyPr/>
          <a:lstStyle>
            <a:lvl1pPr algn="l" defTabSz="914400" rtl="0" eaLnBrk="1" latinLnBrk="0" hangingPunct="1">
              <a:spcBef>
                <a:spcPct val="0"/>
              </a:spcBef>
              <a:buNone/>
              <a:defRPr sz="4000" kern="1200">
                <a:solidFill>
                  <a:schemeClr val="bg1"/>
                </a:solidFill>
                <a:latin typeface="Calibri Light" pitchFamily="34" charset="0"/>
                <a:ea typeface="+mj-ea"/>
                <a:cs typeface="+mj-cs"/>
              </a:defRPr>
            </a:lvl1pPr>
          </a:lstStyle>
          <a:p>
            <a:pPr algn="ctr"/>
            <a:r>
              <a:rPr lang="en-US" sz="2400" dirty="0">
                <a:solidFill>
                  <a:schemeClr val="tx1"/>
                </a:solidFill>
              </a:rPr>
              <a:t>Engineering</a:t>
            </a:r>
            <a:r>
              <a:rPr lang="en-US" sz="2400" baseline="0" dirty="0">
                <a:solidFill>
                  <a:schemeClr val="tx1"/>
                </a:solidFill>
              </a:rPr>
              <a:t> Products the optimal way</a:t>
            </a:r>
            <a:r>
              <a:rPr lang="en-US" sz="2400" dirty="0">
                <a:solidFill>
                  <a:schemeClr val="tx1"/>
                </a:solidFill>
              </a:rPr>
              <a:t>.</a:t>
            </a:r>
            <a:endParaRPr lang="en-US" sz="2400" baseline="0" dirty="0">
              <a:solidFill>
                <a:schemeClr val="tx1"/>
              </a:solidFill>
            </a:endParaRPr>
          </a:p>
          <a:p>
            <a:pPr algn="ctr"/>
            <a:endParaRPr lang="en-US" sz="2400" baseline="0" dirty="0">
              <a:solidFill>
                <a:schemeClr val="tx1"/>
              </a:solidFill>
            </a:endParaRPr>
          </a:p>
          <a:p>
            <a:pPr algn="ctr"/>
            <a:r>
              <a:rPr lang="en-US" sz="1680" baseline="0" dirty="0">
                <a:solidFill>
                  <a:schemeClr val="tx1"/>
                </a:solidFill>
              </a:rPr>
              <a:t>Helping you serve your customers better</a:t>
            </a:r>
            <a:endParaRPr lang="en-US" sz="2160" baseline="0" dirty="0">
              <a:solidFill>
                <a:schemeClr val="tx1"/>
              </a:solidFill>
            </a:endParaRPr>
          </a:p>
          <a:p>
            <a:pPr algn="ctr"/>
            <a:endParaRPr lang="en-US" sz="1680" dirty="0">
              <a:solidFill>
                <a:schemeClr val="tx1"/>
              </a:solidFill>
            </a:endParaRPr>
          </a:p>
        </p:txBody>
      </p:sp>
      <p:pic>
        <p:nvPicPr>
          <p:cNvPr id="10" name="Picture 9">
            <a:extLst>
              <a:ext uri="{FF2B5EF4-FFF2-40B4-BE49-F238E27FC236}">
                <a16:creationId xmlns:a16="http://schemas.microsoft.com/office/drawing/2014/main" id="{8987FCB5-F925-9445-BAF0-1BC38023FCD4}"/>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27374" y="4983473"/>
            <a:ext cx="2302510" cy="704850"/>
          </a:xfrm>
          <a:prstGeom prst="rect">
            <a:avLst/>
          </a:prstGeom>
          <a:noFill/>
          <a:ln>
            <a:noFill/>
          </a:ln>
        </p:spPr>
      </p:pic>
      <p:pic>
        <p:nvPicPr>
          <p:cNvPr id="16" name="Picture 15">
            <a:extLst>
              <a:ext uri="{FF2B5EF4-FFF2-40B4-BE49-F238E27FC236}">
                <a16:creationId xmlns:a16="http://schemas.microsoft.com/office/drawing/2014/main" id="{287456C3-AB36-6043-BF26-5F2C78A5C525}"/>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203700" y="4893909"/>
            <a:ext cx="1485900" cy="742950"/>
          </a:xfrm>
          <a:prstGeom prst="rect">
            <a:avLst/>
          </a:prstGeom>
          <a:noFill/>
          <a:ln>
            <a:noFill/>
          </a:ln>
        </p:spPr>
      </p:pic>
    </p:spTree>
    <p:extLst>
      <p:ext uri="{BB962C8B-B14F-4D97-AF65-F5344CB8AC3E}">
        <p14:creationId xmlns:p14="http://schemas.microsoft.com/office/powerpoint/2010/main" val="2363869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31846"/>
            <a:ext cx="10972800" cy="432048"/>
          </a:xfrm>
          <a:prstGeom prst="rect">
            <a:avLst/>
          </a:prstGeom>
        </p:spPr>
        <p:txBody>
          <a:bodyPr/>
          <a:lstStyle>
            <a:lvl1pPr algn="l">
              <a:defRPr sz="2400" b="1">
                <a:solidFill>
                  <a:srgbClr val="00B0F0"/>
                </a:solidFill>
                <a:latin typeface="Calibri Light" pitchFamily="34" charset="0"/>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9600" y="750302"/>
            <a:ext cx="10972800" cy="5443805"/>
          </a:xfrm>
          <a:prstGeom prst="rect">
            <a:avLst/>
          </a:prstGeom>
        </p:spPr>
        <p:txBody>
          <a:bodyPr vert="eaVert"/>
          <a:lstStyle>
            <a:lvl1pPr>
              <a:defRPr sz="2880">
                <a:solidFill>
                  <a:schemeClr val="bg1">
                    <a:lumMod val="50000"/>
                  </a:schemeClr>
                </a:solidFill>
                <a:latin typeface="Calibri Light" pitchFamily="34" charset="0"/>
              </a:defRPr>
            </a:lvl1pPr>
            <a:lvl2pPr>
              <a:defRPr sz="2400">
                <a:solidFill>
                  <a:schemeClr val="bg1">
                    <a:lumMod val="50000"/>
                  </a:schemeClr>
                </a:solidFill>
                <a:latin typeface="Calibri Light" pitchFamily="34" charset="0"/>
              </a:defRPr>
            </a:lvl2pPr>
            <a:lvl3pPr>
              <a:defRPr sz="2160">
                <a:solidFill>
                  <a:schemeClr val="bg1">
                    <a:lumMod val="50000"/>
                  </a:schemeClr>
                </a:solidFill>
                <a:latin typeface="Calibri Light" pitchFamily="34" charset="0"/>
              </a:defRPr>
            </a:lvl3pPr>
            <a:lvl4pPr>
              <a:defRPr sz="1920">
                <a:solidFill>
                  <a:schemeClr val="bg1">
                    <a:lumMod val="50000"/>
                  </a:schemeClr>
                </a:solidFill>
                <a:latin typeface="Calibri Light" pitchFamily="34" charset="0"/>
              </a:defRPr>
            </a:lvl4pPr>
            <a:lvl5pPr>
              <a:defRPr sz="1920">
                <a:solidFill>
                  <a:schemeClr val="bg1">
                    <a:lumMod val="50000"/>
                  </a:schemeClr>
                </a:solidFill>
                <a:latin typeface="Calibri Ligh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74367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96533" y="274639"/>
            <a:ext cx="685867" cy="5851525"/>
          </a:xfrm>
          <a:prstGeom prst="rect">
            <a:avLst/>
          </a:prstGeom>
        </p:spPr>
        <p:txBody>
          <a:bodyPr vert="eaVert"/>
          <a:lstStyle>
            <a:lvl1pPr>
              <a:defRPr sz="2400" b="1">
                <a:solidFill>
                  <a:srgbClr val="00B0F0"/>
                </a:solidFill>
                <a:latin typeface="Calibri Light" pitchFamily="34" charset="0"/>
              </a:defRPr>
            </a:lvl1pPr>
          </a:lstStyle>
          <a:p>
            <a:r>
              <a:rPr lang="en-US"/>
              <a:t>Click to edit Master title style</a:t>
            </a:r>
          </a:p>
        </p:txBody>
      </p:sp>
      <p:sp>
        <p:nvSpPr>
          <p:cNvPr id="3" name="Vertical Text Placeholder 2"/>
          <p:cNvSpPr>
            <a:spLocks noGrp="1"/>
          </p:cNvSpPr>
          <p:nvPr>
            <p:ph type="body" orient="vert" idx="1"/>
          </p:nvPr>
        </p:nvSpPr>
        <p:spPr>
          <a:xfrm>
            <a:off x="609600" y="231846"/>
            <a:ext cx="10190923" cy="5851525"/>
          </a:xfrm>
          <a:prstGeom prst="rect">
            <a:avLst/>
          </a:prstGeom>
        </p:spPr>
        <p:txBody>
          <a:bodyPr vert="eaVert"/>
          <a:lstStyle>
            <a:lvl1pPr>
              <a:defRPr sz="3360">
                <a:solidFill>
                  <a:schemeClr val="bg1">
                    <a:lumMod val="50000"/>
                  </a:schemeClr>
                </a:solidFill>
                <a:latin typeface="Calibri Light" pitchFamily="34" charset="0"/>
              </a:defRPr>
            </a:lvl1pPr>
            <a:lvl2pPr>
              <a:defRPr sz="2880">
                <a:solidFill>
                  <a:schemeClr val="bg1">
                    <a:lumMod val="50000"/>
                  </a:schemeClr>
                </a:solidFill>
                <a:latin typeface="Calibri Light" pitchFamily="34" charset="0"/>
              </a:defRPr>
            </a:lvl2pPr>
            <a:lvl3pPr>
              <a:defRPr sz="2400">
                <a:solidFill>
                  <a:schemeClr val="bg1">
                    <a:lumMod val="50000"/>
                  </a:schemeClr>
                </a:solidFill>
                <a:latin typeface="Calibri Light" pitchFamily="34" charset="0"/>
              </a:defRPr>
            </a:lvl3pPr>
            <a:lvl4pPr>
              <a:defRPr sz="2160">
                <a:solidFill>
                  <a:schemeClr val="bg1">
                    <a:lumMod val="50000"/>
                  </a:schemeClr>
                </a:solidFill>
                <a:latin typeface="Calibri Light" pitchFamily="34" charset="0"/>
              </a:defRPr>
            </a:lvl4pPr>
            <a:lvl5pPr>
              <a:defRPr sz="2160">
                <a:solidFill>
                  <a:schemeClr val="bg1">
                    <a:lumMod val="50000"/>
                  </a:schemeClr>
                </a:solidFill>
                <a:latin typeface="Calibri Ligh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3448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31845"/>
            <a:ext cx="10972800" cy="432048"/>
          </a:xfrm>
          <a:prstGeom prst="rect">
            <a:avLst/>
          </a:prstGeom>
        </p:spPr>
        <p:txBody>
          <a:bodyPr/>
          <a:lstStyle>
            <a:lvl1pPr algn="l">
              <a:defRPr sz="2400" b="1">
                <a:solidFill>
                  <a:srgbClr val="00B0F0"/>
                </a:solidFill>
                <a:latin typeface="Calibri Light"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609600" y="750302"/>
            <a:ext cx="10972800" cy="5732969"/>
          </a:xfrm>
          <a:prstGeom prst="rect">
            <a:avLst/>
          </a:prstGeom>
        </p:spPr>
        <p:txBody>
          <a:bodyPr/>
          <a:lstStyle>
            <a:lvl1pPr>
              <a:defRPr>
                <a:solidFill>
                  <a:schemeClr val="bg1">
                    <a:lumMod val="50000"/>
                  </a:schemeClr>
                </a:solidFill>
                <a:latin typeface="Calibri Light" pitchFamily="34" charset="0"/>
              </a:defRPr>
            </a:lvl1pPr>
            <a:lvl2pPr>
              <a:defRPr>
                <a:solidFill>
                  <a:schemeClr val="bg1">
                    <a:lumMod val="50000"/>
                  </a:schemeClr>
                </a:solidFill>
                <a:latin typeface="Calibri Light" pitchFamily="34" charset="0"/>
              </a:defRPr>
            </a:lvl2pPr>
            <a:lvl3pPr>
              <a:defRPr>
                <a:solidFill>
                  <a:schemeClr val="bg1">
                    <a:lumMod val="50000"/>
                  </a:schemeClr>
                </a:solidFill>
                <a:latin typeface="Calibri Light" pitchFamily="34" charset="0"/>
              </a:defRPr>
            </a:lvl3pPr>
            <a:lvl4pPr>
              <a:defRPr>
                <a:solidFill>
                  <a:schemeClr val="bg1">
                    <a:lumMod val="50000"/>
                  </a:schemeClr>
                </a:solidFill>
                <a:latin typeface="Calibri Light" pitchFamily="34" charset="0"/>
              </a:defRPr>
            </a:lvl4pPr>
            <a:lvl5pPr>
              <a:defRPr>
                <a:solidFill>
                  <a:schemeClr val="bg1">
                    <a:lumMod val="50000"/>
                  </a:schemeClr>
                </a:solidFill>
                <a:latin typeface="Calibri Ligh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11664619" y="6483273"/>
            <a:ext cx="527381" cy="365125"/>
          </a:xfrm>
          <a:prstGeom prst="rect">
            <a:avLst/>
          </a:prstGeom>
        </p:spPr>
        <p:txBody>
          <a:bodyPr/>
          <a:lstStyle>
            <a:lvl1pPr>
              <a:defRPr sz="1260">
                <a:solidFill>
                  <a:schemeClr val="bg1">
                    <a:lumMod val="50000"/>
                  </a:schemeClr>
                </a:solidFill>
              </a:defRPr>
            </a:lvl1pPr>
          </a:lstStyle>
          <a:p>
            <a:fld id="{FDA94296-1B22-4984-A525-72867B0D78B0}" type="slidenum">
              <a:rPr lang="en-US" smtClean="0"/>
              <a:t>‹#›</a:t>
            </a:fld>
            <a:endParaRPr lang="en-US"/>
          </a:p>
        </p:txBody>
      </p:sp>
    </p:spTree>
    <p:extLst>
      <p:ext uri="{BB962C8B-B14F-4D97-AF65-F5344CB8AC3E}">
        <p14:creationId xmlns:p14="http://schemas.microsoft.com/office/powerpoint/2010/main" val="415668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Rectangle 10"/>
          <p:cNvSpPr>
            <a:spLocks noChangeArrowheads="1"/>
          </p:cNvSpPr>
          <p:nvPr/>
        </p:nvSpPr>
        <p:spPr bwMode="auto">
          <a:xfrm>
            <a:off x="268091" y="1965960"/>
            <a:ext cx="5726309" cy="3200400"/>
          </a:xfrm>
          <a:prstGeom prst="rect">
            <a:avLst/>
          </a:prstGeom>
          <a:solidFill>
            <a:schemeClr val="bg1">
              <a:lumMod val="95000"/>
            </a:schemeClr>
          </a:solidFill>
          <a:ln>
            <a:noFill/>
          </a:ln>
        </p:spPr>
        <p:txBody>
          <a:bodyPr wrap="none" anchor="ctr"/>
          <a:lstStyle/>
          <a:p>
            <a:endParaRPr lang="en-US" sz="2880" b="0" dirty="0">
              <a:latin typeface="Calibri Light" pitchFamily="34" charset="0"/>
            </a:endParaRPr>
          </a:p>
        </p:txBody>
      </p:sp>
      <p:sp>
        <p:nvSpPr>
          <p:cNvPr id="10" name="Rectangle 10"/>
          <p:cNvSpPr>
            <a:spLocks noChangeArrowheads="1"/>
          </p:cNvSpPr>
          <p:nvPr/>
        </p:nvSpPr>
        <p:spPr bwMode="auto">
          <a:xfrm>
            <a:off x="5994400" y="868680"/>
            <a:ext cx="5740400" cy="5584656"/>
          </a:xfrm>
          <a:prstGeom prst="rect">
            <a:avLst/>
          </a:prstGeom>
          <a:solidFill>
            <a:srgbClr val="57B1F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2880" b="0" dirty="0">
              <a:latin typeface="Calibri Light" pitchFamily="34" charset="0"/>
            </a:endParaRPr>
          </a:p>
        </p:txBody>
      </p:sp>
      <p:sp>
        <p:nvSpPr>
          <p:cNvPr id="2" name="Title 1"/>
          <p:cNvSpPr>
            <a:spLocks noGrp="1"/>
          </p:cNvSpPr>
          <p:nvPr>
            <p:ph type="title"/>
          </p:nvPr>
        </p:nvSpPr>
        <p:spPr>
          <a:xfrm>
            <a:off x="6299199" y="1143001"/>
            <a:ext cx="5027084" cy="4625977"/>
          </a:xfrm>
          <a:prstGeom prst="rect">
            <a:avLst/>
          </a:prstGeom>
        </p:spPr>
        <p:txBody>
          <a:bodyPr anchor="t"/>
          <a:lstStyle>
            <a:lvl1pPr algn="l">
              <a:defRPr sz="4800" b="1" cap="all"/>
            </a:lvl1pPr>
          </a:lstStyle>
          <a:p>
            <a:r>
              <a:rPr lang="en-US"/>
              <a:t>Click to edit Master title style</a:t>
            </a:r>
            <a:endParaRPr lang="en-US" dirty="0"/>
          </a:p>
        </p:txBody>
      </p:sp>
      <p:sp>
        <p:nvSpPr>
          <p:cNvPr id="3" name="Text Placeholder 2"/>
          <p:cNvSpPr>
            <a:spLocks noGrp="1"/>
          </p:cNvSpPr>
          <p:nvPr>
            <p:ph type="body" idx="1"/>
          </p:nvPr>
        </p:nvSpPr>
        <p:spPr>
          <a:xfrm>
            <a:off x="711202" y="2423160"/>
            <a:ext cx="4978399" cy="2377440"/>
          </a:xfrm>
          <a:prstGeom prst="rect">
            <a:avLst/>
          </a:prstGeom>
        </p:spPr>
        <p:txBody>
          <a:bodyPr anchor="b"/>
          <a:lstStyle>
            <a:lvl1pPr marL="0" indent="0">
              <a:buNone/>
              <a:defRPr sz="2400">
                <a:solidFill>
                  <a:schemeClr val="tx1">
                    <a:tint val="75000"/>
                  </a:schemeClr>
                </a:solidFill>
                <a:latin typeface="Calibri Light" pitchFamily="34" charset="0"/>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044189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31845"/>
            <a:ext cx="10972800" cy="432048"/>
          </a:xfrm>
          <a:prstGeom prst="rect">
            <a:avLst/>
          </a:prstGeom>
        </p:spPr>
        <p:txBody>
          <a:bodyPr/>
          <a:lstStyle>
            <a:lvl1pPr algn="l">
              <a:defRPr sz="2880" b="1">
                <a:solidFill>
                  <a:srgbClr val="00B0F0"/>
                </a:solidFill>
                <a:latin typeface="Calibri Light"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609600" y="750302"/>
            <a:ext cx="5384800" cy="5375861"/>
          </a:xfrm>
          <a:prstGeom prst="rect">
            <a:avLst/>
          </a:prstGeom>
        </p:spPr>
        <p:txBody>
          <a:bodyPr/>
          <a:lstStyle>
            <a:lvl1pPr>
              <a:defRPr sz="2400">
                <a:solidFill>
                  <a:schemeClr val="bg1">
                    <a:lumMod val="50000"/>
                  </a:schemeClr>
                </a:solidFill>
                <a:latin typeface="Calibri Light" pitchFamily="34" charset="0"/>
              </a:defRPr>
            </a:lvl1pPr>
            <a:lvl2pPr>
              <a:defRPr sz="2160">
                <a:solidFill>
                  <a:schemeClr val="bg1">
                    <a:lumMod val="50000"/>
                  </a:schemeClr>
                </a:solidFill>
                <a:latin typeface="Calibri Light" pitchFamily="34" charset="0"/>
              </a:defRPr>
            </a:lvl2pPr>
            <a:lvl3pPr>
              <a:defRPr sz="1920">
                <a:solidFill>
                  <a:schemeClr val="bg1">
                    <a:lumMod val="50000"/>
                  </a:schemeClr>
                </a:solidFill>
                <a:latin typeface="Calibri Light" pitchFamily="34" charset="0"/>
              </a:defRPr>
            </a:lvl3pPr>
            <a:lvl4pPr>
              <a:defRPr sz="1680">
                <a:solidFill>
                  <a:schemeClr val="bg1">
                    <a:lumMod val="50000"/>
                  </a:schemeClr>
                </a:solidFill>
                <a:latin typeface="Calibri Light" pitchFamily="34" charset="0"/>
              </a:defRPr>
            </a:lvl4pPr>
            <a:lvl5pPr>
              <a:defRPr sz="1680">
                <a:solidFill>
                  <a:schemeClr val="bg1">
                    <a:lumMod val="50000"/>
                  </a:schemeClr>
                </a:solidFill>
                <a:latin typeface="Calibri Light" pitchFamily="34" charset="0"/>
              </a:defRPr>
            </a:lvl5pPr>
            <a:lvl6pPr>
              <a:defRPr sz="2160"/>
            </a:lvl6pPr>
            <a:lvl7pPr>
              <a:defRPr sz="2160"/>
            </a:lvl7pPr>
            <a:lvl8pPr>
              <a:defRPr sz="2160"/>
            </a:lvl8pPr>
            <a:lvl9pPr>
              <a:defRPr sz="21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750302"/>
            <a:ext cx="5384800" cy="5375861"/>
          </a:xfrm>
          <a:prstGeom prst="rect">
            <a:avLst/>
          </a:prstGeom>
        </p:spPr>
        <p:txBody>
          <a:bodyPr/>
          <a:lstStyle>
            <a:lvl1pPr>
              <a:defRPr sz="2400">
                <a:solidFill>
                  <a:schemeClr val="bg1">
                    <a:lumMod val="50000"/>
                  </a:schemeClr>
                </a:solidFill>
                <a:latin typeface="Calibri Light" pitchFamily="34" charset="0"/>
              </a:defRPr>
            </a:lvl1pPr>
            <a:lvl2pPr>
              <a:defRPr sz="2160">
                <a:solidFill>
                  <a:schemeClr val="bg1">
                    <a:lumMod val="50000"/>
                  </a:schemeClr>
                </a:solidFill>
                <a:latin typeface="Calibri Light" pitchFamily="34" charset="0"/>
              </a:defRPr>
            </a:lvl2pPr>
            <a:lvl3pPr>
              <a:defRPr sz="1920">
                <a:solidFill>
                  <a:schemeClr val="bg1">
                    <a:lumMod val="50000"/>
                  </a:schemeClr>
                </a:solidFill>
                <a:latin typeface="Calibri Light" pitchFamily="34" charset="0"/>
              </a:defRPr>
            </a:lvl3pPr>
            <a:lvl4pPr>
              <a:defRPr sz="1680">
                <a:solidFill>
                  <a:schemeClr val="bg1">
                    <a:lumMod val="50000"/>
                  </a:schemeClr>
                </a:solidFill>
                <a:latin typeface="Calibri Light" pitchFamily="34" charset="0"/>
              </a:defRPr>
            </a:lvl4pPr>
            <a:lvl5pPr>
              <a:defRPr sz="1680">
                <a:solidFill>
                  <a:schemeClr val="bg1">
                    <a:lumMod val="50000"/>
                  </a:schemeClr>
                </a:solidFill>
                <a:latin typeface="Calibri Light" pitchFamily="34" charset="0"/>
              </a:defRPr>
            </a:lvl5pPr>
            <a:lvl6pPr>
              <a:defRPr sz="2160"/>
            </a:lvl6pPr>
            <a:lvl7pPr>
              <a:defRPr sz="2160"/>
            </a:lvl7pPr>
            <a:lvl8pPr>
              <a:defRPr sz="2160"/>
            </a:lvl8pPr>
            <a:lvl9pPr>
              <a:defRPr sz="21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20121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31845"/>
            <a:ext cx="10972800" cy="432048"/>
          </a:xfrm>
          <a:prstGeom prst="rect">
            <a:avLst/>
          </a:prstGeom>
        </p:spPr>
        <p:txBody>
          <a:bodyPr/>
          <a:lstStyle>
            <a:lvl1pPr algn="l">
              <a:defRPr sz="2880" b="1">
                <a:solidFill>
                  <a:srgbClr val="00B0F0"/>
                </a:solidFill>
                <a:latin typeface="Calibri Light"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609600" y="709930"/>
            <a:ext cx="5386917" cy="639762"/>
          </a:xfrm>
          <a:prstGeom prst="rect">
            <a:avLst/>
          </a:prstGeom>
        </p:spPr>
        <p:txBody>
          <a:bodyPr anchor="b"/>
          <a:lstStyle>
            <a:lvl1pPr marL="0" indent="0">
              <a:buNone/>
              <a:defRPr sz="2400" b="1">
                <a:solidFill>
                  <a:schemeClr val="bg1">
                    <a:lumMod val="50000"/>
                  </a:schemeClr>
                </a:solidFill>
                <a:latin typeface="Calibri Light" pitchFamily="34" charset="0"/>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609600" y="1395729"/>
            <a:ext cx="5386917" cy="4730435"/>
          </a:xfrm>
          <a:prstGeom prst="rect">
            <a:avLst/>
          </a:prstGeom>
        </p:spPr>
        <p:txBody>
          <a:bodyPr/>
          <a:lstStyle>
            <a:lvl1pPr>
              <a:defRPr sz="2400">
                <a:solidFill>
                  <a:schemeClr val="bg1">
                    <a:lumMod val="50000"/>
                  </a:schemeClr>
                </a:solidFill>
                <a:latin typeface="Calibri Light" pitchFamily="34" charset="0"/>
              </a:defRPr>
            </a:lvl1pPr>
            <a:lvl2pPr>
              <a:defRPr sz="2160">
                <a:solidFill>
                  <a:schemeClr val="bg1">
                    <a:lumMod val="50000"/>
                  </a:schemeClr>
                </a:solidFill>
                <a:latin typeface="Calibri Light" pitchFamily="34" charset="0"/>
              </a:defRPr>
            </a:lvl2pPr>
            <a:lvl3pPr>
              <a:defRPr sz="1920">
                <a:solidFill>
                  <a:schemeClr val="bg1">
                    <a:lumMod val="50000"/>
                  </a:schemeClr>
                </a:solidFill>
                <a:latin typeface="Calibri Light" pitchFamily="34" charset="0"/>
              </a:defRPr>
            </a:lvl3pPr>
            <a:lvl4pPr>
              <a:defRPr sz="1680">
                <a:solidFill>
                  <a:schemeClr val="bg1">
                    <a:lumMod val="50000"/>
                  </a:schemeClr>
                </a:solidFill>
                <a:latin typeface="Calibri Light" pitchFamily="34" charset="0"/>
              </a:defRPr>
            </a:lvl4pPr>
            <a:lvl5pPr>
              <a:defRPr sz="1680">
                <a:solidFill>
                  <a:schemeClr val="bg1">
                    <a:lumMod val="50000"/>
                  </a:schemeClr>
                </a:solidFill>
                <a:latin typeface="Calibri Light" pitchFamily="34" charset="0"/>
              </a:defRPr>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709930"/>
            <a:ext cx="5389033" cy="639762"/>
          </a:xfrm>
          <a:prstGeom prst="rect">
            <a:avLst/>
          </a:prstGeom>
        </p:spPr>
        <p:txBody>
          <a:bodyPr anchor="b"/>
          <a:lstStyle>
            <a:lvl1pPr marL="0" indent="0">
              <a:buNone/>
              <a:defRPr sz="2400" b="1">
                <a:solidFill>
                  <a:schemeClr val="bg1">
                    <a:lumMod val="50000"/>
                  </a:schemeClr>
                </a:solidFill>
                <a:latin typeface="Calibri Light" pitchFamily="34" charset="0"/>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6193369" y="1395729"/>
            <a:ext cx="5389033" cy="4730435"/>
          </a:xfrm>
          <a:prstGeom prst="rect">
            <a:avLst/>
          </a:prstGeom>
        </p:spPr>
        <p:txBody>
          <a:bodyPr/>
          <a:lstStyle>
            <a:lvl1pPr>
              <a:defRPr sz="2400">
                <a:solidFill>
                  <a:schemeClr val="bg1">
                    <a:lumMod val="50000"/>
                  </a:schemeClr>
                </a:solidFill>
                <a:latin typeface="Calibri Light" pitchFamily="34" charset="0"/>
              </a:defRPr>
            </a:lvl1pPr>
            <a:lvl2pPr>
              <a:defRPr sz="2160">
                <a:solidFill>
                  <a:schemeClr val="bg1">
                    <a:lumMod val="50000"/>
                  </a:schemeClr>
                </a:solidFill>
                <a:latin typeface="Calibri Light" pitchFamily="34" charset="0"/>
              </a:defRPr>
            </a:lvl2pPr>
            <a:lvl3pPr>
              <a:defRPr sz="1920">
                <a:solidFill>
                  <a:schemeClr val="bg1">
                    <a:lumMod val="50000"/>
                  </a:schemeClr>
                </a:solidFill>
                <a:latin typeface="Calibri Light" pitchFamily="34" charset="0"/>
              </a:defRPr>
            </a:lvl3pPr>
            <a:lvl4pPr>
              <a:defRPr sz="1680">
                <a:solidFill>
                  <a:schemeClr val="bg1">
                    <a:lumMod val="50000"/>
                  </a:schemeClr>
                </a:solidFill>
                <a:latin typeface="Calibri Light" pitchFamily="34" charset="0"/>
              </a:defRPr>
            </a:lvl4pPr>
            <a:lvl5pPr>
              <a:defRPr sz="1680">
                <a:solidFill>
                  <a:schemeClr val="bg1">
                    <a:lumMod val="50000"/>
                  </a:schemeClr>
                </a:solidFill>
                <a:latin typeface="Calibri Light" pitchFamily="34" charset="0"/>
              </a:defRPr>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5567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0" y="1355170"/>
            <a:ext cx="10566400" cy="1981200"/>
          </a:xfrm>
          <a:prstGeom prst="rect">
            <a:avLst/>
          </a:prstGeom>
        </p:spPr>
        <p:txBody>
          <a:bodyPr/>
          <a:lstStyle>
            <a:lvl1pPr algn="ctr">
              <a:defRPr>
                <a:solidFill>
                  <a:srgbClr val="00B0F0"/>
                </a:solidFill>
                <a:latin typeface="Calibri Light"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26139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3847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31846"/>
            <a:ext cx="4011084" cy="932180"/>
          </a:xfrm>
          <a:prstGeom prst="rect">
            <a:avLst/>
          </a:prstGeom>
        </p:spPr>
        <p:txBody>
          <a:bodyPr anchor="b"/>
          <a:lstStyle>
            <a:lvl1pPr algn="l">
              <a:defRPr sz="1920" b="1">
                <a:solidFill>
                  <a:srgbClr val="00B0F0"/>
                </a:solidFill>
                <a:latin typeface="Calibri Light"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4766733" y="231845"/>
            <a:ext cx="6815667" cy="5894318"/>
          </a:xfrm>
          <a:prstGeom prst="rect">
            <a:avLst/>
          </a:prstGeom>
        </p:spPr>
        <p:txBody>
          <a:bodyPr/>
          <a:lstStyle>
            <a:lvl1pPr>
              <a:defRPr sz="3360">
                <a:solidFill>
                  <a:schemeClr val="bg1">
                    <a:lumMod val="50000"/>
                  </a:schemeClr>
                </a:solidFill>
                <a:latin typeface="Calibri Light" pitchFamily="34" charset="0"/>
              </a:defRPr>
            </a:lvl1pPr>
            <a:lvl2pPr>
              <a:defRPr sz="2880">
                <a:solidFill>
                  <a:schemeClr val="bg1">
                    <a:lumMod val="50000"/>
                  </a:schemeClr>
                </a:solidFill>
                <a:latin typeface="Calibri Light" pitchFamily="34" charset="0"/>
              </a:defRPr>
            </a:lvl2pPr>
            <a:lvl3pPr>
              <a:defRPr sz="2400">
                <a:solidFill>
                  <a:schemeClr val="bg1">
                    <a:lumMod val="50000"/>
                  </a:schemeClr>
                </a:solidFill>
                <a:latin typeface="Calibri Light" pitchFamily="34" charset="0"/>
              </a:defRPr>
            </a:lvl3pPr>
            <a:lvl4pPr>
              <a:defRPr sz="2160">
                <a:solidFill>
                  <a:schemeClr val="bg1">
                    <a:lumMod val="50000"/>
                  </a:schemeClr>
                </a:solidFill>
                <a:latin typeface="Calibri Light" pitchFamily="34" charset="0"/>
              </a:defRPr>
            </a:lvl4pPr>
            <a:lvl5pPr>
              <a:defRPr sz="2160">
                <a:solidFill>
                  <a:schemeClr val="bg1">
                    <a:lumMod val="50000"/>
                  </a:schemeClr>
                </a:solidFill>
                <a:latin typeface="Calibri Light" pitchFamily="34" charset="0"/>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2" y="1268760"/>
            <a:ext cx="4011084" cy="4857403"/>
          </a:xfrm>
          <a:prstGeom prst="rect">
            <a:avLst/>
          </a:prstGeom>
        </p:spPr>
        <p:txBody>
          <a:bodyPr/>
          <a:lstStyle>
            <a:lvl1pPr marL="0" indent="0">
              <a:buNone/>
              <a:defRPr sz="1680">
                <a:solidFill>
                  <a:schemeClr val="bg1">
                    <a:lumMod val="50000"/>
                  </a:schemeClr>
                </a:solidFill>
                <a:latin typeface="Calibri Light" pitchFamily="34" charset="0"/>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Tree>
    <p:extLst>
      <p:ext uri="{BB962C8B-B14F-4D97-AF65-F5344CB8AC3E}">
        <p14:creationId xmlns:p14="http://schemas.microsoft.com/office/powerpoint/2010/main" val="2540273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160" b="1">
                <a:solidFill>
                  <a:srgbClr val="00B0F0"/>
                </a:solidFill>
                <a:latin typeface="Calibri Light" pitchFamily="34" charset="0"/>
              </a:defRPr>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840">
                <a:solidFill>
                  <a:schemeClr val="bg1">
                    <a:lumMod val="50000"/>
                  </a:schemeClr>
                </a:solidFill>
                <a:latin typeface="Calibri Light" pitchFamily="34" charset="0"/>
              </a:defRPr>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680">
                <a:solidFill>
                  <a:schemeClr val="bg1">
                    <a:lumMod val="50000"/>
                  </a:schemeClr>
                </a:solidFill>
                <a:latin typeface="Calibri Light" pitchFamily="34" charset="0"/>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Tree>
    <p:extLst>
      <p:ext uri="{BB962C8B-B14F-4D97-AF65-F5344CB8AC3E}">
        <p14:creationId xmlns:p14="http://schemas.microsoft.com/office/powerpoint/2010/main" val="1880577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4"/>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0616425" y="6425561"/>
            <a:ext cx="1178024" cy="4076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 name="Group 1"/>
          <p:cNvGrpSpPr/>
          <p:nvPr/>
        </p:nvGrpSpPr>
        <p:grpSpPr>
          <a:xfrm flipH="1">
            <a:off x="0" y="228600"/>
            <a:ext cx="12192000" cy="400051"/>
            <a:chOff x="0" y="190500"/>
            <a:chExt cx="9144000" cy="333376"/>
          </a:xfrm>
        </p:grpSpPr>
        <p:sp>
          <p:nvSpPr>
            <p:cNvPr id="11" name="Oval 4"/>
            <p:cNvSpPr>
              <a:spLocks noChangeArrowheads="1"/>
            </p:cNvSpPr>
            <p:nvPr/>
          </p:nvSpPr>
          <p:spPr bwMode="auto">
            <a:xfrm>
              <a:off x="298163" y="190500"/>
              <a:ext cx="320961" cy="255323"/>
            </a:xfrm>
            <a:prstGeom prst="triangle">
              <a:avLst>
                <a:gd name="adj" fmla="val 50000"/>
              </a:avLst>
            </a:prstGeom>
            <a:solidFill>
              <a:srgbClr val="FDC24B"/>
            </a:solidFill>
            <a:ln>
              <a:noFill/>
            </a:ln>
          </p:spPr>
          <p:txBody>
            <a:bodyPr wrap="none" anchor="ctr"/>
            <a:lstStyle/>
            <a:p>
              <a:pPr algn="ctr"/>
              <a:endParaRPr lang="en-US" sz="2160">
                <a:solidFill>
                  <a:schemeClr val="bg1"/>
                </a:solidFill>
                <a:latin typeface="Trebuchet MS" pitchFamily="34" charset="0"/>
              </a:endParaRPr>
            </a:p>
          </p:txBody>
        </p:sp>
        <p:sp>
          <p:nvSpPr>
            <p:cNvPr id="12" name="Oval 4"/>
            <p:cNvSpPr>
              <a:spLocks noChangeArrowheads="1"/>
            </p:cNvSpPr>
            <p:nvPr/>
          </p:nvSpPr>
          <p:spPr bwMode="auto">
            <a:xfrm rot="10800000">
              <a:off x="592138" y="268553"/>
              <a:ext cx="322262" cy="255323"/>
            </a:xfrm>
            <a:prstGeom prst="triangle">
              <a:avLst>
                <a:gd name="adj" fmla="val 50000"/>
              </a:avLst>
            </a:prstGeom>
            <a:solidFill>
              <a:srgbClr val="00B0F0"/>
            </a:solidFill>
            <a:ln>
              <a:noFill/>
            </a:ln>
          </p:spPr>
          <p:txBody>
            <a:bodyPr wrap="none" anchor="ctr"/>
            <a:lstStyle/>
            <a:p>
              <a:pPr algn="ctr"/>
              <a:endParaRPr lang="en-US" sz="2160">
                <a:solidFill>
                  <a:schemeClr val="bg1"/>
                </a:solidFill>
                <a:latin typeface="Trebuchet MS" pitchFamily="34" charset="0"/>
              </a:endParaRPr>
            </a:p>
          </p:txBody>
        </p:sp>
        <p:cxnSp>
          <p:nvCxnSpPr>
            <p:cNvPr id="13" name="Straight Connector 12"/>
            <p:cNvCxnSpPr/>
            <p:nvPr userDrawn="1"/>
          </p:nvCxnSpPr>
          <p:spPr bwMode="auto">
            <a:xfrm>
              <a:off x="533400" y="190500"/>
              <a:ext cx="8610600" cy="1"/>
            </a:xfrm>
            <a:prstGeom prst="line">
              <a:avLst/>
            </a:prstGeom>
            <a:ln>
              <a:solidFill>
                <a:schemeClr val="bg1">
                  <a:lumMod val="85000"/>
                </a:schemeClr>
              </a:solidFill>
              <a:prstDash val="sysDot"/>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14" name="Straight Connector 13"/>
            <p:cNvCxnSpPr/>
            <p:nvPr/>
          </p:nvCxnSpPr>
          <p:spPr bwMode="auto">
            <a:xfrm>
              <a:off x="0" y="523876"/>
              <a:ext cx="685800" cy="0"/>
            </a:xfrm>
            <a:prstGeom prst="line">
              <a:avLst/>
            </a:prstGeom>
            <a:ln>
              <a:solidFill>
                <a:schemeClr val="bg1">
                  <a:lumMod val="85000"/>
                </a:schemeClr>
              </a:solidFill>
              <a:prstDash val="sysDot"/>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sp>
        <p:nvSpPr>
          <p:cNvPr id="19" name="Footer Placeholder 4"/>
          <p:cNvSpPr txBox="1">
            <a:spLocks/>
          </p:cNvSpPr>
          <p:nvPr/>
        </p:nvSpPr>
        <p:spPr>
          <a:xfrm>
            <a:off x="4888698" y="6492876"/>
            <a:ext cx="241460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40" dirty="0">
                <a:solidFill>
                  <a:schemeClr val="bg1">
                    <a:lumMod val="50000"/>
                  </a:schemeClr>
                </a:solidFill>
              </a:rPr>
              <a:t>Private &amp; Confidential</a:t>
            </a:r>
          </a:p>
        </p:txBody>
      </p:sp>
    </p:spTree>
    <p:extLst>
      <p:ext uri="{BB962C8B-B14F-4D97-AF65-F5344CB8AC3E}">
        <p14:creationId xmlns:p14="http://schemas.microsoft.com/office/powerpoint/2010/main" val="34938627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097280" rtl="0" eaLnBrk="1" latinLnBrk="0" hangingPunct="1">
        <a:spcBef>
          <a:spcPct val="0"/>
        </a:spcBef>
        <a:buNone/>
        <a:defRPr sz="5280" kern="1200">
          <a:solidFill>
            <a:schemeClr val="bg1"/>
          </a:solidFill>
          <a:latin typeface="+mj-lt"/>
          <a:ea typeface="+mj-ea"/>
          <a:cs typeface="+mj-cs"/>
        </a:defRPr>
      </a:lvl1pPr>
    </p:titleStyle>
    <p:bodyStyle>
      <a:lvl1pPr marL="411480" indent="-411480" algn="l" defTabSz="1097280" rtl="0" eaLnBrk="1" latinLnBrk="0" hangingPunct="1">
        <a:spcBef>
          <a:spcPct val="20000"/>
        </a:spcBef>
        <a:buFont typeface="Arial"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1.xml"/><Relationship Id="rId7"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www.synoverge.com/" TargetMode="External"/><Relationship Id="rId1" Type="http://schemas.openxmlformats.org/officeDocument/2006/relationships/slideLayout" Target="../slideLayouts/slideLayout3.xml"/><Relationship Id="rId4" Type="http://schemas.openxmlformats.org/officeDocument/2006/relationships/image" Target="../media/image9.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92480" y="-7442"/>
            <a:ext cx="10241280" cy="258532"/>
          </a:xfrm>
          <a:prstGeom prst="rect">
            <a:avLst/>
          </a:prstGeom>
          <a:noFill/>
        </p:spPr>
        <p:txBody>
          <a:bodyPr wrap="square" rtlCol="0">
            <a:spAutoFit/>
          </a:bodyPr>
          <a:lstStyle/>
          <a:p>
            <a:pPr algn="r"/>
            <a:r>
              <a:rPr lang="en-US" sz="1080" dirty="0"/>
              <a:t>IMS Ver. No: 3.0	                                                                                         Confidential                                                                        Doc. Template: F-BD-07  Ver. 1.2; Released on: 26-Apr-2019</a:t>
            </a:r>
          </a:p>
        </p:txBody>
      </p:sp>
      <p:sp>
        <p:nvSpPr>
          <p:cNvPr id="11" name="Title 3">
            <a:extLst>
              <a:ext uri="{FF2B5EF4-FFF2-40B4-BE49-F238E27FC236}">
                <a16:creationId xmlns:a16="http://schemas.microsoft.com/office/drawing/2014/main" id="{74308902-3C2A-47AA-AC05-5737FE9F0425}"/>
              </a:ext>
            </a:extLst>
          </p:cNvPr>
          <p:cNvSpPr>
            <a:spLocks noGrp="1"/>
          </p:cNvSpPr>
          <p:nvPr>
            <p:ph type="ctrTitle"/>
          </p:nvPr>
        </p:nvSpPr>
        <p:spPr>
          <a:xfrm>
            <a:off x="6197600" y="1143001"/>
            <a:ext cx="5384800" cy="2833913"/>
          </a:xfrm>
        </p:spPr>
        <p:txBody>
          <a:bodyPr/>
          <a:lstStyle/>
          <a:p>
            <a:pPr algn="ctr"/>
            <a:r>
              <a:rPr lang="en-US" sz="3200" dirty="0" smtClean="0"/>
              <a:t>Hack Inversion</a:t>
            </a:r>
            <a:r>
              <a:rPr lang="en-US" sz="3200" dirty="0"/>
              <a:t/>
            </a:r>
            <a:br>
              <a:rPr lang="en-US" sz="3200" dirty="0"/>
            </a:br>
            <a:r>
              <a:rPr lang="en-US" sz="3200" dirty="0"/>
              <a:t/>
            </a:r>
            <a:br>
              <a:rPr lang="en-US" sz="3200" dirty="0"/>
            </a:br>
            <a:r>
              <a:rPr lang="en-US" sz="3200" dirty="0"/>
              <a:t> </a:t>
            </a:r>
            <a:br>
              <a:rPr lang="en-US" sz="3200" dirty="0"/>
            </a:br>
            <a:r>
              <a:rPr lang="en-US" sz="3200" dirty="0" smtClean="0"/>
              <a:t>Techathon 2022</a:t>
            </a:r>
            <a:endParaRPr lang="en-US" sz="3200" dirty="0"/>
          </a:p>
        </p:txBody>
      </p:sp>
      <p:sp>
        <p:nvSpPr>
          <p:cNvPr id="12" name="Subtitle 4">
            <a:extLst>
              <a:ext uri="{FF2B5EF4-FFF2-40B4-BE49-F238E27FC236}">
                <a16:creationId xmlns:a16="http://schemas.microsoft.com/office/drawing/2014/main" id="{8A646B62-4DDE-48A7-8534-C95DAFDFF0AE}"/>
              </a:ext>
            </a:extLst>
          </p:cNvPr>
          <p:cNvSpPr>
            <a:spLocks noGrp="1"/>
          </p:cNvSpPr>
          <p:nvPr>
            <p:ph type="subTitle" idx="1"/>
          </p:nvPr>
        </p:nvSpPr>
        <p:spPr>
          <a:xfrm>
            <a:off x="6197600" y="3611880"/>
            <a:ext cx="5384800" cy="1772920"/>
          </a:xfrm>
        </p:spPr>
        <p:txBody>
          <a:bodyPr/>
          <a:lstStyle/>
          <a:p>
            <a:pPr algn="ctr"/>
            <a:endParaRPr lang="en-US" dirty="0"/>
          </a:p>
          <a:p>
            <a:pPr algn="ctr"/>
            <a:r>
              <a:rPr lang="en-US" dirty="0"/>
              <a:t>Solution </a:t>
            </a:r>
            <a:r>
              <a:rPr lang="en-US" dirty="0" smtClean="0"/>
              <a:t>Approach</a:t>
            </a:r>
            <a:endParaRPr lang="en-US" dirty="0"/>
          </a:p>
        </p:txBody>
      </p:sp>
      <p:cxnSp>
        <p:nvCxnSpPr>
          <p:cNvPr id="13" name="Straight Connector 12">
            <a:extLst>
              <a:ext uri="{FF2B5EF4-FFF2-40B4-BE49-F238E27FC236}">
                <a16:creationId xmlns:a16="http://schemas.microsoft.com/office/drawing/2014/main" id="{98B5F8A7-DB13-4FBD-A998-281865033DD5}"/>
              </a:ext>
            </a:extLst>
          </p:cNvPr>
          <p:cNvCxnSpPr/>
          <p:nvPr/>
        </p:nvCxnSpPr>
        <p:spPr>
          <a:xfrm>
            <a:off x="7202658" y="3976914"/>
            <a:ext cx="35169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29A48D6-B50D-4F64-A697-F0386FD262FF}"/>
              </a:ext>
            </a:extLst>
          </p:cNvPr>
          <p:cNvCxnSpPr/>
          <p:nvPr/>
        </p:nvCxnSpPr>
        <p:spPr>
          <a:xfrm>
            <a:off x="7202658" y="2511529"/>
            <a:ext cx="35169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924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805" y="192516"/>
            <a:ext cx="5722376" cy="432048"/>
          </a:xfrm>
        </p:spPr>
        <p:txBody>
          <a:bodyPr>
            <a:normAutofit/>
          </a:bodyPr>
          <a:lstStyle/>
          <a:p>
            <a:pPr>
              <a:lnSpc>
                <a:spcPct val="90000"/>
              </a:lnSpc>
            </a:pPr>
            <a:r>
              <a:rPr lang="en-US" dirty="0" smtClean="0"/>
              <a:t>Solution Architecture &amp; Technologies used</a:t>
            </a:r>
            <a:endParaRPr lang="en-US" dirty="0"/>
          </a:p>
        </p:txBody>
      </p:sp>
      <p:sp>
        <p:nvSpPr>
          <p:cNvPr id="8" name="Title 1"/>
          <p:cNvSpPr txBox="1">
            <a:spLocks/>
          </p:cNvSpPr>
          <p:nvPr/>
        </p:nvSpPr>
        <p:spPr>
          <a:xfrm>
            <a:off x="7290618" y="93908"/>
            <a:ext cx="3682182" cy="432048"/>
          </a:xfrm>
          <a:prstGeom prst="rect">
            <a:avLst/>
          </a:prstGeom>
        </p:spPr>
        <p:txBody>
          <a:bodyPr>
            <a:normAutofit/>
          </a:bodyPr>
          <a:lstStyle>
            <a:lvl1pPr algn="l" defTabSz="1097280" rtl="0" eaLnBrk="1" latinLnBrk="0" hangingPunct="1">
              <a:spcBef>
                <a:spcPct val="0"/>
              </a:spcBef>
              <a:buNone/>
              <a:defRPr sz="2400" b="1" kern="1200">
                <a:solidFill>
                  <a:srgbClr val="00B0F0"/>
                </a:solidFill>
                <a:latin typeface="Calibri Light" pitchFamily="34" charset="0"/>
                <a:ea typeface="+mj-ea"/>
                <a:cs typeface="+mj-cs"/>
              </a:defRPr>
            </a:lvl1pPr>
          </a:lstStyle>
          <a:p>
            <a:pPr>
              <a:lnSpc>
                <a:spcPct val="90000"/>
              </a:lnSpc>
            </a:pPr>
            <a:r>
              <a:rPr lang="en-US" dirty="0" smtClean="0"/>
              <a:t>Max Duration-2 Minutes</a:t>
            </a:r>
            <a:endParaRPr lang="en-US" dirty="0"/>
          </a:p>
        </p:txBody>
      </p:sp>
      <p:graphicFrame>
        <p:nvGraphicFramePr>
          <p:cNvPr id="23" name="Content Placeholder 3"/>
          <p:cNvGraphicFramePr>
            <a:graphicFrameLocks noGrp="1"/>
          </p:cNvGraphicFramePr>
          <p:nvPr>
            <p:ph idx="1"/>
            <p:extLst>
              <p:ext uri="{D42A27DB-BD31-4B8C-83A1-F6EECF244321}">
                <p14:modId xmlns:p14="http://schemas.microsoft.com/office/powerpoint/2010/main" val="1404072193"/>
              </p:ext>
            </p:extLst>
          </p:nvPr>
        </p:nvGraphicFramePr>
        <p:xfrm>
          <a:off x="3106401" y="1858296"/>
          <a:ext cx="6102251" cy="48186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4" name="Rectangle 23"/>
          <p:cNvSpPr/>
          <p:nvPr/>
        </p:nvSpPr>
        <p:spPr>
          <a:xfrm>
            <a:off x="3106401" y="666209"/>
            <a:ext cx="6102251" cy="6077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sp>
        <p:nvSpPr>
          <p:cNvPr id="25" name="TextBox 24"/>
          <p:cNvSpPr txBox="1"/>
          <p:nvPr/>
        </p:nvSpPr>
        <p:spPr>
          <a:xfrm>
            <a:off x="3574469" y="887989"/>
            <a:ext cx="344516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smtClean="0">
                <a:ln w="0"/>
                <a:solidFill>
                  <a:prstClr val="black"/>
                </a:solidFill>
                <a:effectLst>
                  <a:outerShdw blurRad="38100" dist="19050" dir="2700000" algn="tl" rotWithShape="0">
                    <a:prstClr val="black">
                      <a:alpha val="40000"/>
                    </a:prstClr>
                  </a:outerShdw>
                </a:effectLst>
                <a:uLnTx/>
                <a:uFillTx/>
                <a:latin typeface="Calibri" panose="020F0502020204030204"/>
                <a:ea typeface="+mn-ea"/>
                <a:cs typeface="+mn-cs"/>
              </a:rPr>
              <a:t>Apache Server</a:t>
            </a:r>
          </a:p>
        </p:txBody>
      </p:sp>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2628504"/>
            <a:ext cx="2266950" cy="2009775"/>
          </a:xfrm>
          <a:prstGeom prst="rect">
            <a:avLst/>
          </a:prstGeom>
        </p:spPr>
      </p:pic>
      <p:sp>
        <p:nvSpPr>
          <p:cNvPr id="27" name="Left-Right Arrow 26"/>
          <p:cNvSpPr/>
          <p:nvPr/>
        </p:nvSpPr>
        <p:spPr>
          <a:xfrm>
            <a:off x="1846081" y="3330900"/>
            <a:ext cx="1251079" cy="58189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sp>
        <p:nvSpPr>
          <p:cNvPr id="28" name="Left-Right Arrow 27"/>
          <p:cNvSpPr/>
          <p:nvPr/>
        </p:nvSpPr>
        <p:spPr>
          <a:xfrm>
            <a:off x="9217893" y="3353991"/>
            <a:ext cx="1302624" cy="558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pic>
        <p:nvPicPr>
          <p:cNvPr id="29" name="Picture 2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68972" y="2839064"/>
            <a:ext cx="1588654" cy="1588654"/>
          </a:xfrm>
          <a:prstGeom prst="rect">
            <a:avLst/>
          </a:prstGeom>
        </p:spPr>
      </p:pic>
      <p:sp>
        <p:nvSpPr>
          <p:cNvPr id="30" name="TextBox 29"/>
          <p:cNvSpPr txBox="1"/>
          <p:nvPr/>
        </p:nvSpPr>
        <p:spPr>
          <a:xfrm>
            <a:off x="947007" y="2259172"/>
            <a:ext cx="19436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User</a:t>
            </a:r>
          </a:p>
        </p:txBody>
      </p:sp>
      <p:sp>
        <p:nvSpPr>
          <p:cNvPr id="31" name="TextBox 30"/>
          <p:cNvSpPr txBox="1"/>
          <p:nvPr/>
        </p:nvSpPr>
        <p:spPr>
          <a:xfrm>
            <a:off x="10598282" y="2259172"/>
            <a:ext cx="14593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MYSQL</a:t>
            </a:r>
          </a:p>
        </p:txBody>
      </p:sp>
    </p:spTree>
    <p:extLst>
      <p:ext uri="{BB962C8B-B14F-4D97-AF65-F5344CB8AC3E}">
        <p14:creationId xmlns:p14="http://schemas.microsoft.com/office/powerpoint/2010/main" val="2238134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805" y="192516"/>
            <a:ext cx="5722376" cy="432048"/>
          </a:xfrm>
        </p:spPr>
        <p:txBody>
          <a:bodyPr>
            <a:normAutofit fontScale="90000"/>
          </a:bodyPr>
          <a:lstStyle/>
          <a:p>
            <a:pPr lvl="0"/>
            <a:r>
              <a:rPr lang="en-US" dirty="0"/>
              <a:t>Code </a:t>
            </a:r>
            <a:r>
              <a:rPr lang="en-US" dirty="0" smtClean="0"/>
              <a:t>Walkthrough &amp; Code </a:t>
            </a:r>
            <a:r>
              <a:rPr lang="en-US" dirty="0"/>
              <a:t>Quality</a:t>
            </a:r>
          </a:p>
        </p:txBody>
      </p:sp>
      <p:sp>
        <p:nvSpPr>
          <p:cNvPr id="8" name="Title 1"/>
          <p:cNvSpPr txBox="1">
            <a:spLocks/>
          </p:cNvSpPr>
          <p:nvPr/>
        </p:nvSpPr>
        <p:spPr>
          <a:xfrm>
            <a:off x="7290618" y="93908"/>
            <a:ext cx="3682182" cy="432048"/>
          </a:xfrm>
          <a:prstGeom prst="rect">
            <a:avLst/>
          </a:prstGeom>
        </p:spPr>
        <p:txBody>
          <a:bodyPr>
            <a:normAutofit/>
          </a:bodyPr>
          <a:lstStyle>
            <a:lvl1pPr algn="l" defTabSz="1097280" rtl="0" eaLnBrk="1" latinLnBrk="0" hangingPunct="1">
              <a:spcBef>
                <a:spcPct val="0"/>
              </a:spcBef>
              <a:buNone/>
              <a:defRPr sz="2400" b="1" kern="1200">
                <a:solidFill>
                  <a:srgbClr val="00B0F0"/>
                </a:solidFill>
                <a:latin typeface="Calibri Light" pitchFamily="34" charset="0"/>
                <a:ea typeface="+mj-ea"/>
                <a:cs typeface="+mj-cs"/>
              </a:defRPr>
            </a:lvl1pPr>
          </a:lstStyle>
          <a:p>
            <a:pPr>
              <a:lnSpc>
                <a:spcPct val="90000"/>
              </a:lnSpc>
            </a:pPr>
            <a:r>
              <a:rPr lang="en-US" dirty="0" smtClean="0"/>
              <a:t>Max Duration-2 Minutes</a:t>
            </a:r>
            <a:endParaRPr lang="en-US" dirty="0"/>
          </a:p>
        </p:txBody>
      </p:sp>
      <p:graphicFrame>
        <p:nvGraphicFramePr>
          <p:cNvPr id="3" name="Diagram 2"/>
          <p:cNvGraphicFramePr/>
          <p:nvPr>
            <p:extLst>
              <p:ext uri="{D42A27DB-BD31-4B8C-83A1-F6EECF244321}">
                <p14:modId xmlns:p14="http://schemas.microsoft.com/office/powerpoint/2010/main" val="3996073132"/>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6767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805" y="192516"/>
            <a:ext cx="5722376" cy="432048"/>
          </a:xfrm>
        </p:spPr>
        <p:txBody>
          <a:bodyPr>
            <a:normAutofit fontScale="90000"/>
          </a:bodyPr>
          <a:lstStyle/>
          <a:p>
            <a:pPr lvl="0"/>
            <a:r>
              <a:rPr lang="en-US" dirty="0"/>
              <a:t>Test Cases Summary</a:t>
            </a:r>
          </a:p>
        </p:txBody>
      </p:sp>
      <p:sp>
        <p:nvSpPr>
          <p:cNvPr id="6" name="TextBox 5">
            <a:extLst>
              <a:ext uri="{FF2B5EF4-FFF2-40B4-BE49-F238E27FC236}">
                <a16:creationId xmlns:a16="http://schemas.microsoft.com/office/drawing/2014/main" id="{5A7AD2C3-F6FE-43C2-B4BC-FBC1E13843A6}"/>
              </a:ext>
            </a:extLst>
          </p:cNvPr>
          <p:cNvSpPr txBox="1"/>
          <p:nvPr/>
        </p:nvSpPr>
        <p:spPr>
          <a:xfrm>
            <a:off x="245805" y="809890"/>
            <a:ext cx="4581833" cy="557717"/>
          </a:xfrm>
          <a:prstGeom prst="rect">
            <a:avLst/>
          </a:prstGeom>
          <a:noFill/>
        </p:spPr>
        <p:txBody>
          <a:bodyPr wrap="square" rtlCol="0">
            <a:spAutoFit/>
          </a:bodyPr>
          <a:lstStyle/>
          <a:p>
            <a:pPr marL="0" lvl="1" algn="just"/>
            <a:r>
              <a:rPr lang="en-US" sz="1512" dirty="0" smtClean="0">
                <a:latin typeface="Segoe UI" panose="020B0502040204020203" pitchFamily="34" charset="0"/>
                <a:ea typeface="Segoe UI" panose="020B0502040204020203" pitchFamily="34" charset="0"/>
                <a:cs typeface="Segoe UI" panose="020B0502040204020203" pitchFamily="34" charset="0"/>
              </a:rPr>
              <a:t>Checked into TFS</a:t>
            </a:r>
            <a:endParaRPr lang="en-US" sz="1512" dirty="0" smtClean="0">
              <a:latin typeface="Segoe UI" panose="020B0502040204020203" pitchFamily="34" charset="0"/>
              <a:ea typeface="Segoe UI" panose="020B0502040204020203" pitchFamily="34" charset="0"/>
              <a:cs typeface="Segoe UI" panose="020B0502040204020203" pitchFamily="34" charset="0"/>
            </a:endParaRPr>
          </a:p>
          <a:p>
            <a:pPr marL="370332" lvl="1" indent="-370332" algn="just">
              <a:buFont typeface="Arial" pitchFamily="34" charset="0"/>
              <a:buChar char="•"/>
            </a:pPr>
            <a:endParaRPr lang="en-US" sz="1512" dirty="0">
              <a:latin typeface="Segoe UI" panose="020B0502040204020203" pitchFamily="34" charset="0"/>
              <a:ea typeface="Segoe UI" panose="020B0502040204020203" pitchFamily="34" charset="0"/>
              <a:cs typeface="Segoe UI" panose="020B0502040204020203" pitchFamily="34" charset="0"/>
            </a:endParaRPr>
          </a:p>
        </p:txBody>
      </p:sp>
      <p:sp>
        <p:nvSpPr>
          <p:cNvPr id="8" name="Title 1"/>
          <p:cNvSpPr txBox="1">
            <a:spLocks/>
          </p:cNvSpPr>
          <p:nvPr/>
        </p:nvSpPr>
        <p:spPr>
          <a:xfrm>
            <a:off x="7290618" y="93908"/>
            <a:ext cx="3682182" cy="432048"/>
          </a:xfrm>
          <a:prstGeom prst="rect">
            <a:avLst/>
          </a:prstGeom>
        </p:spPr>
        <p:txBody>
          <a:bodyPr>
            <a:normAutofit/>
          </a:bodyPr>
          <a:lstStyle>
            <a:lvl1pPr algn="l" defTabSz="1097280" rtl="0" eaLnBrk="1" latinLnBrk="0" hangingPunct="1">
              <a:spcBef>
                <a:spcPct val="0"/>
              </a:spcBef>
              <a:buNone/>
              <a:defRPr sz="2400" b="1" kern="1200">
                <a:solidFill>
                  <a:srgbClr val="00B0F0"/>
                </a:solidFill>
                <a:latin typeface="Calibri Light" pitchFamily="34" charset="0"/>
                <a:ea typeface="+mj-ea"/>
                <a:cs typeface="+mj-cs"/>
              </a:defRPr>
            </a:lvl1pPr>
          </a:lstStyle>
          <a:p>
            <a:pPr>
              <a:lnSpc>
                <a:spcPct val="90000"/>
              </a:lnSpc>
            </a:pPr>
            <a:r>
              <a:rPr lang="en-US" dirty="0" smtClean="0"/>
              <a:t>Max Duration-2 Minutes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8858712"/>
              </p:ext>
            </p:extLst>
          </p:nvPr>
        </p:nvGraphicFramePr>
        <p:xfrm>
          <a:off x="344130" y="1254125"/>
          <a:ext cx="11297263" cy="4841879"/>
        </p:xfrm>
        <a:graphic>
          <a:graphicData uri="http://schemas.openxmlformats.org/drawingml/2006/table">
            <a:tbl>
              <a:tblPr>
                <a:tableStyleId>{5C22544A-7EE6-4342-B048-85BDC9FD1C3A}</a:tableStyleId>
              </a:tblPr>
              <a:tblGrid>
                <a:gridCol w="531635">
                  <a:extLst>
                    <a:ext uri="{9D8B030D-6E8A-4147-A177-3AD203B41FA5}">
                      <a16:colId xmlns:a16="http://schemas.microsoft.com/office/drawing/2014/main" val="3039390747"/>
                    </a:ext>
                  </a:extLst>
                </a:gridCol>
                <a:gridCol w="664544">
                  <a:extLst>
                    <a:ext uri="{9D8B030D-6E8A-4147-A177-3AD203B41FA5}">
                      <a16:colId xmlns:a16="http://schemas.microsoft.com/office/drawing/2014/main" val="2649044382"/>
                    </a:ext>
                  </a:extLst>
                </a:gridCol>
                <a:gridCol w="2757862">
                  <a:extLst>
                    <a:ext uri="{9D8B030D-6E8A-4147-A177-3AD203B41FA5}">
                      <a16:colId xmlns:a16="http://schemas.microsoft.com/office/drawing/2014/main" val="3968482599"/>
                    </a:ext>
                  </a:extLst>
                </a:gridCol>
                <a:gridCol w="1661362">
                  <a:extLst>
                    <a:ext uri="{9D8B030D-6E8A-4147-A177-3AD203B41FA5}">
                      <a16:colId xmlns:a16="http://schemas.microsoft.com/office/drawing/2014/main" val="738378633"/>
                    </a:ext>
                  </a:extLst>
                </a:gridCol>
                <a:gridCol w="2226226">
                  <a:extLst>
                    <a:ext uri="{9D8B030D-6E8A-4147-A177-3AD203B41FA5}">
                      <a16:colId xmlns:a16="http://schemas.microsoft.com/office/drawing/2014/main" val="752295450"/>
                    </a:ext>
                  </a:extLst>
                </a:gridCol>
                <a:gridCol w="1495226">
                  <a:extLst>
                    <a:ext uri="{9D8B030D-6E8A-4147-A177-3AD203B41FA5}">
                      <a16:colId xmlns:a16="http://schemas.microsoft.com/office/drawing/2014/main" val="1970964510"/>
                    </a:ext>
                  </a:extLst>
                </a:gridCol>
                <a:gridCol w="1362318">
                  <a:extLst>
                    <a:ext uri="{9D8B030D-6E8A-4147-A177-3AD203B41FA5}">
                      <a16:colId xmlns:a16="http://schemas.microsoft.com/office/drawing/2014/main" val="4187358640"/>
                    </a:ext>
                  </a:extLst>
                </a:gridCol>
                <a:gridCol w="598090">
                  <a:extLst>
                    <a:ext uri="{9D8B030D-6E8A-4147-A177-3AD203B41FA5}">
                      <a16:colId xmlns:a16="http://schemas.microsoft.com/office/drawing/2014/main" val="41307251"/>
                    </a:ext>
                  </a:extLst>
                </a:gridCol>
              </a:tblGrid>
              <a:tr h="124151">
                <a:tc>
                  <a:txBody>
                    <a:bodyPr/>
                    <a:lstStyle/>
                    <a:p>
                      <a:pPr algn="ctr" fontAlgn="t"/>
                      <a:r>
                        <a:rPr lang="en-US" sz="700" u="none" strike="noStrike">
                          <a:effectLst/>
                        </a:rPr>
                        <a:t>Sr. No</a:t>
                      </a:r>
                      <a:endParaRPr lang="en-US" sz="700" b="0" i="0" u="none" strike="noStrike">
                        <a:solidFill>
                          <a:srgbClr val="000000"/>
                        </a:solidFill>
                        <a:effectLst/>
                        <a:latin typeface="Calibri" panose="020F0502020204030204" pitchFamily="34" charset="0"/>
                      </a:endParaRPr>
                    </a:p>
                  </a:txBody>
                  <a:tcPr marL="3847" marR="3847" marT="3847" marB="0"/>
                </a:tc>
                <a:tc>
                  <a:txBody>
                    <a:bodyPr/>
                    <a:lstStyle/>
                    <a:p>
                      <a:pPr algn="ctr" fontAlgn="t"/>
                      <a:r>
                        <a:rPr lang="en-US" sz="700" u="none" strike="noStrike">
                          <a:effectLst/>
                        </a:rPr>
                        <a:t>Testcase ID</a:t>
                      </a:r>
                      <a:endParaRPr lang="en-US" sz="700" b="1" i="0" u="none" strike="noStrike">
                        <a:solidFill>
                          <a:srgbClr val="000000"/>
                        </a:solidFill>
                        <a:effectLst/>
                        <a:latin typeface="Calibri" panose="020F0502020204030204" pitchFamily="34" charset="0"/>
                      </a:endParaRPr>
                    </a:p>
                  </a:txBody>
                  <a:tcPr marL="3847" marR="3847" marT="3847" marB="0"/>
                </a:tc>
                <a:tc>
                  <a:txBody>
                    <a:bodyPr/>
                    <a:lstStyle/>
                    <a:p>
                      <a:pPr algn="ctr" fontAlgn="t"/>
                      <a:r>
                        <a:rPr lang="en-US" sz="700" u="none" strike="noStrike">
                          <a:effectLst/>
                        </a:rPr>
                        <a:t>Testcase Scenarios </a:t>
                      </a:r>
                      <a:endParaRPr lang="en-US" sz="700" b="1" i="0" u="none" strike="noStrike">
                        <a:solidFill>
                          <a:srgbClr val="000000"/>
                        </a:solidFill>
                        <a:effectLst/>
                        <a:latin typeface="Calibri" panose="020F0502020204030204" pitchFamily="34" charset="0"/>
                      </a:endParaRPr>
                    </a:p>
                  </a:txBody>
                  <a:tcPr marL="3847" marR="3847" marT="3847" marB="0"/>
                </a:tc>
                <a:tc>
                  <a:txBody>
                    <a:bodyPr/>
                    <a:lstStyle/>
                    <a:p>
                      <a:pPr algn="ctr" fontAlgn="t"/>
                      <a:r>
                        <a:rPr lang="en-US" sz="700" u="none" strike="noStrike">
                          <a:effectLst/>
                        </a:rPr>
                        <a:t>Pre-Condition</a:t>
                      </a:r>
                      <a:endParaRPr lang="en-US" sz="700" b="1" i="0" u="none" strike="noStrike">
                        <a:solidFill>
                          <a:srgbClr val="000000"/>
                        </a:solidFill>
                        <a:effectLst/>
                        <a:latin typeface="Calibri" panose="020F0502020204030204" pitchFamily="34" charset="0"/>
                      </a:endParaRPr>
                    </a:p>
                  </a:txBody>
                  <a:tcPr marL="3847" marR="3847" marT="3847" marB="0"/>
                </a:tc>
                <a:tc>
                  <a:txBody>
                    <a:bodyPr/>
                    <a:lstStyle/>
                    <a:p>
                      <a:pPr algn="ctr" fontAlgn="t"/>
                      <a:r>
                        <a:rPr lang="en-US" sz="700" u="none" strike="noStrike">
                          <a:effectLst/>
                        </a:rPr>
                        <a:t>Steps</a:t>
                      </a:r>
                      <a:endParaRPr lang="en-US" sz="700" b="1" i="0" u="none" strike="noStrike">
                        <a:solidFill>
                          <a:srgbClr val="000000"/>
                        </a:solidFill>
                        <a:effectLst/>
                        <a:latin typeface="Calibri" panose="020F0502020204030204" pitchFamily="34" charset="0"/>
                      </a:endParaRPr>
                    </a:p>
                  </a:txBody>
                  <a:tcPr marL="3847" marR="3847" marT="3847" marB="0"/>
                </a:tc>
                <a:tc>
                  <a:txBody>
                    <a:bodyPr/>
                    <a:lstStyle/>
                    <a:p>
                      <a:pPr algn="ctr" fontAlgn="t"/>
                      <a:r>
                        <a:rPr lang="en-US" sz="700" u="none" strike="noStrike">
                          <a:effectLst/>
                        </a:rPr>
                        <a:t>Actual Result</a:t>
                      </a:r>
                      <a:endParaRPr lang="en-US" sz="700" b="1" i="0" u="none" strike="noStrike">
                        <a:solidFill>
                          <a:srgbClr val="000000"/>
                        </a:solidFill>
                        <a:effectLst/>
                        <a:latin typeface="Calibri" panose="020F0502020204030204" pitchFamily="34" charset="0"/>
                      </a:endParaRPr>
                    </a:p>
                  </a:txBody>
                  <a:tcPr marL="3847" marR="3847" marT="3847" marB="0"/>
                </a:tc>
                <a:tc>
                  <a:txBody>
                    <a:bodyPr/>
                    <a:lstStyle/>
                    <a:p>
                      <a:pPr algn="ctr" fontAlgn="t"/>
                      <a:r>
                        <a:rPr lang="en-US" sz="700" u="none" strike="noStrike">
                          <a:effectLst/>
                        </a:rPr>
                        <a:t>Expected Result</a:t>
                      </a:r>
                      <a:endParaRPr lang="en-US" sz="700" b="1" i="0" u="none" strike="noStrike">
                        <a:solidFill>
                          <a:srgbClr val="000000"/>
                        </a:solidFill>
                        <a:effectLst/>
                        <a:latin typeface="Calibri" panose="020F0502020204030204" pitchFamily="34" charset="0"/>
                      </a:endParaRPr>
                    </a:p>
                  </a:txBody>
                  <a:tcPr marL="3847" marR="3847" marT="3847" marB="0"/>
                </a:tc>
                <a:tc>
                  <a:txBody>
                    <a:bodyPr/>
                    <a:lstStyle/>
                    <a:p>
                      <a:pPr algn="ctr" fontAlgn="t"/>
                      <a:r>
                        <a:rPr lang="en-US" sz="700" u="none" strike="noStrike">
                          <a:effectLst/>
                        </a:rPr>
                        <a:t>Status</a:t>
                      </a:r>
                      <a:endParaRPr lang="en-US" sz="700" b="1" i="0" u="none" strike="noStrike">
                        <a:solidFill>
                          <a:srgbClr val="000000"/>
                        </a:solidFill>
                        <a:effectLst/>
                        <a:latin typeface="Calibri" panose="020F0502020204030204" pitchFamily="34" charset="0"/>
                      </a:endParaRPr>
                    </a:p>
                  </a:txBody>
                  <a:tcPr marL="3847" marR="3847" marT="3847" marB="0"/>
                </a:tc>
                <a:extLst>
                  <a:ext uri="{0D108BD9-81ED-4DB2-BD59-A6C34878D82A}">
                    <a16:rowId xmlns:a16="http://schemas.microsoft.com/office/drawing/2014/main" val="3193028547"/>
                  </a:ext>
                </a:extLst>
              </a:tr>
              <a:tr h="372452">
                <a:tc>
                  <a:txBody>
                    <a:bodyPr/>
                    <a:lstStyle/>
                    <a:p>
                      <a:pPr algn="ctr" fontAlgn="ctr"/>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GTW-1</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l" fontAlgn="ctr"/>
                      <a:r>
                        <a:rPr lang="en-US" sz="700" u="none" strike="noStrike">
                          <a:effectLst/>
                        </a:rPr>
                        <a:t>Once User will see the home page of " Guess the Word " game, he/she should be able to see option to play game.</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NA</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App Landing Page</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Able to play the Game</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New Game Start Option</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Pass</a:t>
                      </a:r>
                      <a:endParaRPr lang="en-US" sz="700" b="0" i="0" u="none" strike="noStrike">
                        <a:solidFill>
                          <a:srgbClr val="000000"/>
                        </a:solidFill>
                        <a:effectLst/>
                        <a:latin typeface="Calibri" panose="020F0502020204030204" pitchFamily="34" charset="0"/>
                      </a:endParaRPr>
                    </a:p>
                  </a:txBody>
                  <a:tcPr marL="3847" marR="3847" marT="3847" marB="0" anchor="ctr"/>
                </a:tc>
                <a:extLst>
                  <a:ext uri="{0D108BD9-81ED-4DB2-BD59-A6C34878D82A}">
                    <a16:rowId xmlns:a16="http://schemas.microsoft.com/office/drawing/2014/main" val="867495601"/>
                  </a:ext>
                </a:extLst>
              </a:tr>
              <a:tr h="620754">
                <a:tc>
                  <a:txBody>
                    <a:bodyPr/>
                    <a:lstStyle/>
                    <a:p>
                      <a:pPr algn="ctr" fontAlgn="ctr"/>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GTW-2</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l" fontAlgn="ctr"/>
                      <a:r>
                        <a:rPr lang="en-US" sz="700" u="none" strike="noStrike" dirty="0">
                          <a:effectLst/>
                        </a:rPr>
                        <a:t>User clicks on the " Play ", he/she should be able to see option to guess the word. User should able to guess the word maximum " six " time.</a:t>
                      </a:r>
                      <a:endParaRPr lang="en-US" sz="700" b="0" i="0" u="none" strike="noStrike" dirty="0">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Option to play should be available.</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App Landing Page -&gt; Play</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Able to see 5X6 block.</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Shoul be able to see 5X6 block where he can enter the word and start the guess for the " Chosen Word "</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Pass</a:t>
                      </a:r>
                      <a:endParaRPr lang="en-US" sz="700" b="0" i="0" u="none" strike="noStrike">
                        <a:solidFill>
                          <a:srgbClr val="000000"/>
                        </a:solidFill>
                        <a:effectLst/>
                        <a:latin typeface="Calibri" panose="020F0502020204030204" pitchFamily="34" charset="0"/>
                      </a:endParaRPr>
                    </a:p>
                  </a:txBody>
                  <a:tcPr marL="3847" marR="3847" marT="3847" marB="0" anchor="ctr"/>
                </a:tc>
                <a:extLst>
                  <a:ext uri="{0D108BD9-81ED-4DB2-BD59-A6C34878D82A}">
                    <a16:rowId xmlns:a16="http://schemas.microsoft.com/office/drawing/2014/main" val="2103035725"/>
                  </a:ext>
                </a:extLst>
              </a:tr>
              <a:tr h="496603">
                <a:tc>
                  <a:txBody>
                    <a:bodyPr/>
                    <a:lstStyle/>
                    <a:p>
                      <a:pPr algn="ctr" fontAlgn="ctr"/>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GTW-3</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l" fontAlgn="ctr"/>
                      <a:r>
                        <a:rPr lang="en-US" sz="700" u="none" strike="noStrike">
                          <a:effectLst/>
                        </a:rPr>
                        <a:t>User enters the first word at first block and in that word guess if any character from the guess happens to be found in the chosen word, that character should be highlighted as Green color.</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Option to enter the word should be available.</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Play -&gt; Options to enter word.</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Able to enter word for guessing.</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Should be able to enter word and validate if it is the chosen word or not.</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Pass</a:t>
                      </a:r>
                      <a:endParaRPr lang="en-US" sz="700" b="0" i="0" u="none" strike="noStrike">
                        <a:solidFill>
                          <a:srgbClr val="000000"/>
                        </a:solidFill>
                        <a:effectLst/>
                        <a:latin typeface="Calibri" panose="020F0502020204030204" pitchFamily="34" charset="0"/>
                      </a:endParaRPr>
                    </a:p>
                  </a:txBody>
                  <a:tcPr marL="3847" marR="3847" marT="3847" marB="0" anchor="ctr"/>
                </a:tc>
                <a:extLst>
                  <a:ext uri="{0D108BD9-81ED-4DB2-BD59-A6C34878D82A}">
                    <a16:rowId xmlns:a16="http://schemas.microsoft.com/office/drawing/2014/main" val="294550588"/>
                  </a:ext>
                </a:extLst>
              </a:tr>
              <a:tr h="372452">
                <a:tc>
                  <a:txBody>
                    <a:bodyPr/>
                    <a:lstStyle/>
                    <a:p>
                      <a:pPr algn="ctr" fontAlgn="ctr"/>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GTW-4</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l" fontAlgn="ctr"/>
                      <a:r>
                        <a:rPr lang="en-US" sz="700" u="none" strike="noStrike">
                          <a:effectLst/>
                        </a:rPr>
                        <a:t>If any character from the guessed word is not found in the chosen word, then that character should be highlighted as Grey color.</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Option to enter the word should be available.</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Play -&gt; Options to enter word.</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Able to differenciate whether the character is in the chosen word or not. </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Should be able to enter word and validate if it is the chosen word or not.</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Pass</a:t>
                      </a:r>
                      <a:endParaRPr lang="en-US" sz="700" b="0" i="0" u="none" strike="noStrike">
                        <a:solidFill>
                          <a:srgbClr val="000000"/>
                        </a:solidFill>
                        <a:effectLst/>
                        <a:latin typeface="Calibri" panose="020F0502020204030204" pitchFamily="34" charset="0"/>
                      </a:endParaRPr>
                    </a:p>
                  </a:txBody>
                  <a:tcPr marL="3847" marR="3847" marT="3847" marB="0" anchor="ctr"/>
                </a:tc>
                <a:extLst>
                  <a:ext uri="{0D108BD9-81ED-4DB2-BD59-A6C34878D82A}">
                    <a16:rowId xmlns:a16="http://schemas.microsoft.com/office/drawing/2014/main" val="680600660"/>
                  </a:ext>
                </a:extLst>
              </a:tr>
              <a:tr h="496603">
                <a:tc>
                  <a:txBody>
                    <a:bodyPr/>
                    <a:lstStyle/>
                    <a:p>
                      <a:pPr algn="ctr" fontAlgn="ctr"/>
                      <a:r>
                        <a:rPr lang="en-US" sz="700" u="none" strike="noStrike">
                          <a:effectLst/>
                        </a:rPr>
                        <a:t>5</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GTW-5</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l" fontAlgn="ctr"/>
                      <a:r>
                        <a:rPr lang="en-US" sz="700" u="none" strike="noStrike">
                          <a:effectLst/>
                        </a:rPr>
                        <a:t>If any character from the guessed word is happens to be found in the chosen word but it is not at the right place in the gussed word, then that word should be hoghlighted as Yellow color.</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Option to enter the word should be available.</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Play -&gt; Options to enter word.</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Able to differenciate whether the character is in the chosen word or not. </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Should be able to enter word and validate if it is the chosen word or not.</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Pass</a:t>
                      </a:r>
                      <a:endParaRPr lang="en-US" sz="700" b="0" i="0" u="none" strike="noStrike">
                        <a:solidFill>
                          <a:srgbClr val="000000"/>
                        </a:solidFill>
                        <a:effectLst/>
                        <a:latin typeface="Calibri" panose="020F0502020204030204" pitchFamily="34" charset="0"/>
                      </a:endParaRPr>
                    </a:p>
                  </a:txBody>
                  <a:tcPr marL="3847" marR="3847" marT="3847" marB="0" anchor="ctr"/>
                </a:tc>
                <a:extLst>
                  <a:ext uri="{0D108BD9-81ED-4DB2-BD59-A6C34878D82A}">
                    <a16:rowId xmlns:a16="http://schemas.microsoft.com/office/drawing/2014/main" val="3608036699"/>
                  </a:ext>
                </a:extLst>
              </a:tr>
              <a:tr h="496603">
                <a:tc>
                  <a:txBody>
                    <a:bodyPr/>
                    <a:lstStyle/>
                    <a:p>
                      <a:pPr algn="ctr" fontAlgn="ctr"/>
                      <a:r>
                        <a:rPr lang="en-US" sz="700" u="none" strike="noStrike">
                          <a:effectLst/>
                        </a:rPr>
                        <a:t>6</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GTW-6</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l" fontAlgn="ctr"/>
                      <a:r>
                        <a:rPr lang="en-US" sz="700" u="none" strike="noStrike">
                          <a:effectLst/>
                        </a:rPr>
                        <a:t>After user is not able to guess the chosen word in 3 tries, then one hint will be shown to him. Hint will be a one word, it can be a synonym/related word in the context of "Chosen word ".</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User should have entered 3 wrong guesses.</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Option to see Hint (One Word).</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Able to differenciate whether the character is in the chosen word or not. </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Should be able to see one word as Hint, If available in the system.</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Pass</a:t>
                      </a:r>
                      <a:endParaRPr lang="en-US" sz="700" b="0" i="0" u="none" strike="noStrike">
                        <a:solidFill>
                          <a:srgbClr val="000000"/>
                        </a:solidFill>
                        <a:effectLst/>
                        <a:latin typeface="Calibri" panose="020F0502020204030204" pitchFamily="34" charset="0"/>
                      </a:endParaRPr>
                    </a:p>
                  </a:txBody>
                  <a:tcPr marL="3847" marR="3847" marT="3847" marB="0" anchor="ctr"/>
                </a:tc>
                <a:extLst>
                  <a:ext uri="{0D108BD9-81ED-4DB2-BD59-A6C34878D82A}">
                    <a16:rowId xmlns:a16="http://schemas.microsoft.com/office/drawing/2014/main" val="782248424"/>
                  </a:ext>
                </a:extLst>
              </a:tr>
              <a:tr h="620754">
                <a:tc>
                  <a:txBody>
                    <a:bodyPr/>
                    <a:lstStyle/>
                    <a:p>
                      <a:pPr algn="ctr" fontAlgn="ctr"/>
                      <a:r>
                        <a:rPr lang="en-US" sz="700" u="none" strike="noStrike">
                          <a:effectLst/>
                        </a:rPr>
                        <a:t>7</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GTW-7</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l" fontAlgn="ctr"/>
                      <a:r>
                        <a:rPr lang="en-US" sz="700" u="none" strike="noStrike">
                          <a:effectLst/>
                        </a:rPr>
                        <a:t>After user is not able to guess the chosen word in 3 tries, then one hint will be shown to him. Hint will be a one word, If Hint for the chosen word is not available in the system then Scrambled word made from the chosen word will be shown as Hint.</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User should have entered 3 wrong guesses.</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Option to see Hint (One Word).</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Able to see scrambled word as a Hint.</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Should be able to see one word as Hint, which will be the scrambled word made from chosen word itself.</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Pass</a:t>
                      </a:r>
                      <a:endParaRPr lang="en-US" sz="700" b="0" i="0" u="none" strike="noStrike">
                        <a:solidFill>
                          <a:srgbClr val="000000"/>
                        </a:solidFill>
                        <a:effectLst/>
                        <a:latin typeface="Calibri" panose="020F0502020204030204" pitchFamily="34" charset="0"/>
                      </a:endParaRPr>
                    </a:p>
                  </a:txBody>
                  <a:tcPr marL="3847" marR="3847" marT="3847" marB="0" anchor="ctr"/>
                </a:tc>
                <a:extLst>
                  <a:ext uri="{0D108BD9-81ED-4DB2-BD59-A6C34878D82A}">
                    <a16:rowId xmlns:a16="http://schemas.microsoft.com/office/drawing/2014/main" val="1360988258"/>
                  </a:ext>
                </a:extLst>
              </a:tr>
              <a:tr h="372452">
                <a:tc>
                  <a:txBody>
                    <a:bodyPr/>
                    <a:lstStyle/>
                    <a:p>
                      <a:pPr algn="ctr" fontAlgn="ctr"/>
                      <a:r>
                        <a:rPr lang="en-US" sz="700" u="none" strike="noStrike">
                          <a:effectLst/>
                        </a:rPr>
                        <a:t>8</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GTW-8</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l" fontAlgn="ctr"/>
                      <a:r>
                        <a:rPr lang="en-US" sz="700" u="none" strike="noStrike">
                          <a:effectLst/>
                        </a:rPr>
                        <a:t>If User fails to guess the right chosen word, message in popup will be shown to user as "Better Luck Next Time..!!" and button as " Play Again! ".</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User should have entered all six guesses wrong.</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Popup with message and button.</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Able to see popup with message and button to play again.</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Should be able to see popup with message and button.</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Pass</a:t>
                      </a:r>
                      <a:endParaRPr lang="en-US" sz="700" b="0" i="0" u="none" strike="noStrike">
                        <a:solidFill>
                          <a:srgbClr val="000000"/>
                        </a:solidFill>
                        <a:effectLst/>
                        <a:latin typeface="Calibri" panose="020F0502020204030204" pitchFamily="34" charset="0"/>
                      </a:endParaRPr>
                    </a:p>
                  </a:txBody>
                  <a:tcPr marL="3847" marR="3847" marT="3847" marB="0" anchor="ctr"/>
                </a:tc>
                <a:extLst>
                  <a:ext uri="{0D108BD9-81ED-4DB2-BD59-A6C34878D82A}">
                    <a16:rowId xmlns:a16="http://schemas.microsoft.com/office/drawing/2014/main" val="2242350102"/>
                  </a:ext>
                </a:extLst>
              </a:tr>
              <a:tr h="372452">
                <a:tc>
                  <a:txBody>
                    <a:bodyPr/>
                    <a:lstStyle/>
                    <a:p>
                      <a:pPr algn="ctr" fontAlgn="ctr"/>
                      <a:r>
                        <a:rPr lang="en-US" sz="700" u="none" strike="noStrike">
                          <a:effectLst/>
                        </a:rPr>
                        <a:t>9</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GTW-9</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l" fontAlgn="ctr"/>
                      <a:r>
                        <a:rPr lang="en-US" sz="700" u="none" strike="noStrike">
                          <a:effectLst/>
                        </a:rPr>
                        <a:t>If User clicks on the " Play Again! " button, he/she should be redirected to App landing page with option to play the game.</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User should have clicked " Play Again! " button.</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App Landing Page</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Able to see App Landing page with option to play game again.</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New Game Start Option</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Pass</a:t>
                      </a:r>
                      <a:endParaRPr lang="en-US" sz="700" b="0" i="0" u="none" strike="noStrike">
                        <a:solidFill>
                          <a:srgbClr val="000000"/>
                        </a:solidFill>
                        <a:effectLst/>
                        <a:latin typeface="Calibri" panose="020F0502020204030204" pitchFamily="34" charset="0"/>
                      </a:endParaRPr>
                    </a:p>
                  </a:txBody>
                  <a:tcPr marL="3847" marR="3847" marT="3847" marB="0" anchor="ctr"/>
                </a:tc>
                <a:extLst>
                  <a:ext uri="{0D108BD9-81ED-4DB2-BD59-A6C34878D82A}">
                    <a16:rowId xmlns:a16="http://schemas.microsoft.com/office/drawing/2014/main" val="2625970726"/>
                  </a:ext>
                </a:extLst>
              </a:tr>
              <a:tr h="496603">
                <a:tc>
                  <a:txBody>
                    <a:bodyPr/>
                    <a:lstStyle/>
                    <a:p>
                      <a:pPr algn="ctr" fontAlgn="ctr"/>
                      <a:r>
                        <a:rPr lang="en-US" sz="700" u="none" strike="noStrike">
                          <a:effectLst/>
                        </a:rPr>
                        <a:t>10</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GTW-10</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l" fontAlgn="ctr"/>
                      <a:r>
                        <a:rPr lang="en-US" sz="700" u="none" strike="noStrike">
                          <a:effectLst/>
                        </a:rPr>
                        <a:t>If User guesses the right chosen word at any point of time then popup will be shown with message as " Hurray! You have guessed the chosen word. " and button</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User should have clicked " Play Again! " button.</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App Landing Page</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Able to see App Landing page with option to play game again.</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a:effectLst/>
                        </a:rPr>
                        <a:t>New Game Start Option</a:t>
                      </a:r>
                      <a:endParaRPr lang="en-US" sz="700" b="0" i="0" u="none" strike="noStrike">
                        <a:solidFill>
                          <a:srgbClr val="000000"/>
                        </a:solidFill>
                        <a:effectLst/>
                        <a:latin typeface="Calibri" panose="020F0502020204030204" pitchFamily="34" charset="0"/>
                      </a:endParaRPr>
                    </a:p>
                  </a:txBody>
                  <a:tcPr marL="3847" marR="3847" marT="3847" marB="0" anchor="ctr"/>
                </a:tc>
                <a:tc>
                  <a:txBody>
                    <a:bodyPr/>
                    <a:lstStyle/>
                    <a:p>
                      <a:pPr algn="ctr" fontAlgn="ctr"/>
                      <a:r>
                        <a:rPr lang="en-US" sz="700" u="none" strike="noStrike" dirty="0">
                          <a:effectLst/>
                        </a:rPr>
                        <a:t>Pass</a:t>
                      </a:r>
                      <a:endParaRPr lang="en-US" sz="700" b="0" i="0" u="none" strike="noStrike" dirty="0">
                        <a:solidFill>
                          <a:srgbClr val="000000"/>
                        </a:solidFill>
                        <a:effectLst/>
                        <a:latin typeface="Calibri" panose="020F0502020204030204" pitchFamily="34" charset="0"/>
                      </a:endParaRPr>
                    </a:p>
                  </a:txBody>
                  <a:tcPr marL="3847" marR="3847" marT="3847" marB="0" anchor="ctr"/>
                </a:tc>
                <a:extLst>
                  <a:ext uri="{0D108BD9-81ED-4DB2-BD59-A6C34878D82A}">
                    <a16:rowId xmlns:a16="http://schemas.microsoft.com/office/drawing/2014/main" val="682773880"/>
                  </a:ext>
                </a:extLst>
              </a:tr>
            </a:tbl>
          </a:graphicData>
        </a:graphic>
      </p:graphicFrame>
    </p:spTree>
    <p:extLst>
      <p:ext uri="{BB962C8B-B14F-4D97-AF65-F5344CB8AC3E}">
        <p14:creationId xmlns:p14="http://schemas.microsoft.com/office/powerpoint/2010/main" val="3970160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805" y="192516"/>
            <a:ext cx="5722376" cy="432048"/>
          </a:xfrm>
        </p:spPr>
        <p:txBody>
          <a:bodyPr>
            <a:normAutofit fontScale="90000"/>
          </a:bodyPr>
          <a:lstStyle/>
          <a:p>
            <a:pPr lvl="0"/>
            <a:r>
              <a:rPr lang="en-US" dirty="0" smtClean="0"/>
              <a:t>Demo</a:t>
            </a:r>
            <a:endParaRPr lang="en-US" dirty="0"/>
          </a:p>
        </p:txBody>
      </p:sp>
      <p:sp>
        <p:nvSpPr>
          <p:cNvPr id="8" name="Title 1"/>
          <p:cNvSpPr txBox="1">
            <a:spLocks/>
          </p:cNvSpPr>
          <p:nvPr/>
        </p:nvSpPr>
        <p:spPr>
          <a:xfrm>
            <a:off x="7290618" y="93908"/>
            <a:ext cx="3682182" cy="432048"/>
          </a:xfrm>
          <a:prstGeom prst="rect">
            <a:avLst/>
          </a:prstGeom>
        </p:spPr>
        <p:txBody>
          <a:bodyPr>
            <a:normAutofit/>
          </a:bodyPr>
          <a:lstStyle>
            <a:lvl1pPr algn="l" defTabSz="1097280" rtl="0" eaLnBrk="1" latinLnBrk="0" hangingPunct="1">
              <a:spcBef>
                <a:spcPct val="0"/>
              </a:spcBef>
              <a:buNone/>
              <a:defRPr sz="2400" b="1" kern="1200">
                <a:solidFill>
                  <a:srgbClr val="00B0F0"/>
                </a:solidFill>
                <a:latin typeface="Calibri Light" pitchFamily="34" charset="0"/>
                <a:ea typeface="+mj-ea"/>
                <a:cs typeface="+mj-cs"/>
              </a:defRPr>
            </a:lvl1pPr>
          </a:lstStyle>
          <a:p>
            <a:pPr>
              <a:lnSpc>
                <a:spcPct val="90000"/>
              </a:lnSpc>
            </a:pPr>
            <a:r>
              <a:rPr lang="en-US" dirty="0" smtClean="0"/>
              <a:t>Duration-5 Minutes</a:t>
            </a:r>
            <a:endParaRPr lang="en-US" dirty="0"/>
          </a:p>
        </p:txBody>
      </p:sp>
      <p:sp>
        <p:nvSpPr>
          <p:cNvPr id="3" name="Rectangle 2"/>
          <p:cNvSpPr/>
          <p:nvPr/>
        </p:nvSpPr>
        <p:spPr>
          <a:xfrm>
            <a:off x="1759974" y="1828800"/>
            <a:ext cx="8495071" cy="207460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smtClean="0"/>
              <a:t>Demo</a:t>
            </a:r>
            <a:endParaRPr lang="en-US" sz="6600" dirty="0"/>
          </a:p>
        </p:txBody>
      </p:sp>
    </p:spTree>
    <p:extLst>
      <p:ext uri="{BB962C8B-B14F-4D97-AF65-F5344CB8AC3E}">
        <p14:creationId xmlns:p14="http://schemas.microsoft.com/office/powerpoint/2010/main" val="1260816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805" y="192516"/>
            <a:ext cx="5722376" cy="432048"/>
          </a:xfrm>
        </p:spPr>
        <p:txBody>
          <a:bodyPr>
            <a:normAutofit fontScale="90000"/>
          </a:bodyPr>
          <a:lstStyle/>
          <a:p>
            <a:pPr lvl="0"/>
            <a:r>
              <a:rPr lang="en-US" dirty="0" smtClean="0"/>
              <a:t>Q&amp;A</a:t>
            </a:r>
            <a:endParaRPr lang="en-US" dirty="0"/>
          </a:p>
        </p:txBody>
      </p:sp>
      <p:sp>
        <p:nvSpPr>
          <p:cNvPr id="8" name="Title 1"/>
          <p:cNvSpPr txBox="1">
            <a:spLocks/>
          </p:cNvSpPr>
          <p:nvPr/>
        </p:nvSpPr>
        <p:spPr>
          <a:xfrm>
            <a:off x="7290618" y="93908"/>
            <a:ext cx="3682182" cy="432048"/>
          </a:xfrm>
          <a:prstGeom prst="rect">
            <a:avLst/>
          </a:prstGeom>
        </p:spPr>
        <p:txBody>
          <a:bodyPr>
            <a:normAutofit/>
          </a:bodyPr>
          <a:lstStyle>
            <a:lvl1pPr algn="l" defTabSz="1097280" rtl="0" eaLnBrk="1" latinLnBrk="0" hangingPunct="1">
              <a:spcBef>
                <a:spcPct val="0"/>
              </a:spcBef>
              <a:buNone/>
              <a:defRPr sz="2400" b="1" kern="1200">
                <a:solidFill>
                  <a:srgbClr val="00B0F0"/>
                </a:solidFill>
                <a:latin typeface="Calibri Light" pitchFamily="34" charset="0"/>
                <a:ea typeface="+mj-ea"/>
                <a:cs typeface="+mj-cs"/>
              </a:defRPr>
            </a:lvl1pPr>
          </a:lstStyle>
          <a:p>
            <a:pPr>
              <a:lnSpc>
                <a:spcPct val="90000"/>
              </a:lnSpc>
            </a:pPr>
            <a:r>
              <a:rPr lang="en-US" dirty="0" smtClean="0"/>
              <a:t>Duration-3 Minutes</a:t>
            </a:r>
            <a:endParaRPr lang="en-US" dirty="0"/>
          </a:p>
        </p:txBody>
      </p:sp>
      <p:sp>
        <p:nvSpPr>
          <p:cNvPr id="3" name="Rectangle 2"/>
          <p:cNvSpPr/>
          <p:nvPr/>
        </p:nvSpPr>
        <p:spPr>
          <a:xfrm>
            <a:off x="1759974" y="1828800"/>
            <a:ext cx="8495071" cy="207460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smtClean="0"/>
              <a:t>Q&amp;A</a:t>
            </a:r>
            <a:endParaRPr lang="en-US" sz="6600" dirty="0"/>
          </a:p>
        </p:txBody>
      </p:sp>
    </p:spTree>
    <p:extLst>
      <p:ext uri="{BB962C8B-B14F-4D97-AF65-F5344CB8AC3E}">
        <p14:creationId xmlns:p14="http://schemas.microsoft.com/office/powerpoint/2010/main" val="3218252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
            </a:r>
            <a:br>
              <a:rPr lang="en-US" dirty="0"/>
            </a:br>
            <a:r>
              <a:rPr lang="en-US" dirty="0"/>
              <a:t>Thank you</a:t>
            </a:r>
          </a:p>
        </p:txBody>
      </p:sp>
      <p:sp>
        <p:nvSpPr>
          <p:cNvPr id="5" name="Text Placeholder 4"/>
          <p:cNvSpPr>
            <a:spLocks noGrp="1"/>
          </p:cNvSpPr>
          <p:nvPr>
            <p:ph type="body" idx="1"/>
          </p:nvPr>
        </p:nvSpPr>
        <p:spPr/>
        <p:txBody>
          <a:bodyPr/>
          <a:lstStyle/>
          <a:p>
            <a:r>
              <a:rPr lang="en-IN" dirty="0"/>
              <a:t>Synoverge Technologies </a:t>
            </a:r>
            <a:r>
              <a:rPr lang="en-IN" dirty="0" err="1"/>
              <a:t>Pvt.</a:t>
            </a:r>
            <a:r>
              <a:rPr lang="en-IN" dirty="0"/>
              <a:t> Ltd.</a:t>
            </a:r>
          </a:p>
          <a:p>
            <a:r>
              <a:rPr lang="en-IN" dirty="0">
                <a:hlinkClick r:id="rId2"/>
              </a:rPr>
              <a:t>http://www.synoverge.com</a:t>
            </a:r>
            <a:endParaRPr lang="en-IN" dirty="0"/>
          </a:p>
          <a:p>
            <a:endParaRPr lang="en-IN" dirty="0"/>
          </a:p>
          <a:p>
            <a:endParaRPr lang="en-IN" dirty="0"/>
          </a:p>
        </p:txBody>
      </p:sp>
      <p:sp>
        <p:nvSpPr>
          <p:cNvPr id="6" name="Subtitle 2"/>
          <p:cNvSpPr txBox="1">
            <a:spLocks/>
          </p:cNvSpPr>
          <p:nvPr/>
        </p:nvSpPr>
        <p:spPr bwMode="auto">
          <a:xfrm>
            <a:off x="6299199" y="3927987"/>
            <a:ext cx="2454702" cy="1528596"/>
          </a:xfrm>
          <a:prstGeom prst="rect">
            <a:avLst/>
          </a:prstGeom>
          <a:noFill/>
          <a:ln w="9525">
            <a:solidFill>
              <a:srgbClr val="EAEAEA"/>
            </a:solidFill>
            <a:miter lim="800000"/>
            <a:headEnd/>
            <a:tailEnd/>
          </a:ln>
        </p:spPr>
        <p:txBody>
          <a:bodyPr vert="horz" wrap="square" lIns="91440" tIns="45720" rIns="91440" bIns="45720" numCol="1" anchor="t" anchorCtr="0" compatLnSpc="1">
            <a:prstTxWarp prst="textNoShape">
              <a:avLst/>
            </a:prstTxWarp>
          </a:bodyPr>
          <a:lstStyle>
            <a:lvl1pPr marL="64008" indent="0" algn="l" rtl="0" eaLnBrk="0" fontAlgn="base" hangingPunct="0">
              <a:spcBef>
                <a:spcPts val="300"/>
              </a:spcBef>
              <a:spcAft>
                <a:spcPct val="0"/>
              </a:spcAft>
              <a:buClr>
                <a:srgbClr val="A04DA3"/>
              </a:buClr>
              <a:buFont typeface="Georgia" pitchFamily="18" charset="0"/>
              <a:buNone/>
              <a:defRPr sz="2400" kern="1200">
                <a:solidFill>
                  <a:schemeClr val="tx2"/>
                </a:solidFill>
                <a:latin typeface="Segoe UI" pitchFamily="34" charset="0"/>
                <a:ea typeface="Segoe UI" pitchFamily="34" charset="0"/>
                <a:cs typeface="Segoe UI" pitchFamily="34" charset="0"/>
              </a:defRPr>
            </a:lvl1pPr>
            <a:lvl2pPr marL="457200" indent="0" algn="ctr" rtl="0" eaLnBrk="0" fontAlgn="base" hangingPunct="0">
              <a:spcBef>
                <a:spcPts val="300"/>
              </a:spcBef>
              <a:spcAft>
                <a:spcPct val="0"/>
              </a:spcAft>
              <a:buClr>
                <a:schemeClr val="accent2"/>
              </a:buClr>
              <a:buFont typeface="Georgia" pitchFamily="18" charset="0"/>
              <a:buNone/>
              <a:defRPr sz="2600" kern="1200">
                <a:solidFill>
                  <a:schemeClr val="accent2"/>
                </a:solidFill>
                <a:latin typeface="Calibri" pitchFamily="34" charset="0"/>
                <a:ea typeface="+mn-ea"/>
                <a:cs typeface="Calibri" pitchFamily="34" charset="0"/>
              </a:defRPr>
            </a:lvl2pPr>
            <a:lvl3pPr marL="914400" indent="0" algn="ctr" rtl="0" eaLnBrk="0" fontAlgn="base" hangingPunct="0">
              <a:spcBef>
                <a:spcPts val="300"/>
              </a:spcBef>
              <a:spcAft>
                <a:spcPct val="0"/>
              </a:spcAft>
              <a:buClr>
                <a:schemeClr val="accent1"/>
              </a:buClr>
              <a:buFont typeface="Wingdings 2" pitchFamily="18" charset="2"/>
              <a:buNone/>
              <a:defRPr sz="2400" kern="1200">
                <a:solidFill>
                  <a:schemeClr val="accent1"/>
                </a:solidFill>
                <a:latin typeface="Calibri" pitchFamily="34" charset="0"/>
                <a:ea typeface="+mn-ea"/>
                <a:cs typeface="Calibri" pitchFamily="34" charset="0"/>
              </a:defRPr>
            </a:lvl3pPr>
            <a:lvl4pPr marL="1371600" indent="0" algn="ctr" rtl="0" eaLnBrk="0" fontAlgn="base" hangingPunct="0">
              <a:spcBef>
                <a:spcPts val="300"/>
              </a:spcBef>
              <a:spcAft>
                <a:spcPct val="0"/>
              </a:spcAft>
              <a:buClr>
                <a:schemeClr val="accent1"/>
              </a:buClr>
              <a:buFont typeface="Wingdings 2" pitchFamily="18" charset="2"/>
              <a:buNone/>
              <a:defRPr sz="2200" kern="1200">
                <a:solidFill>
                  <a:schemeClr val="accent1"/>
                </a:solidFill>
                <a:latin typeface="Calibri" pitchFamily="34" charset="0"/>
                <a:ea typeface="+mn-ea"/>
                <a:cs typeface="Calibri" pitchFamily="34" charset="0"/>
              </a:defRPr>
            </a:lvl4pPr>
            <a:lvl5pPr marL="1828800" indent="0" algn="ctr" rtl="0" eaLnBrk="0" fontAlgn="base" hangingPunct="0">
              <a:spcBef>
                <a:spcPts val="300"/>
              </a:spcBef>
              <a:spcAft>
                <a:spcPct val="0"/>
              </a:spcAft>
              <a:buClr>
                <a:srgbClr val="A04DA3"/>
              </a:buClr>
              <a:buFont typeface="Georgia" pitchFamily="18" charset="0"/>
              <a:buNone/>
              <a:defRPr sz="2000" kern="1200">
                <a:solidFill>
                  <a:srgbClr val="A04DA3"/>
                </a:solidFill>
                <a:latin typeface="Calibri" pitchFamily="34" charset="0"/>
                <a:ea typeface="+mn-ea"/>
                <a:cs typeface="Calibri" pitchFamily="34" charset="0"/>
              </a:defRPr>
            </a:lvl5pPr>
            <a:lvl6pPr marL="2286000" indent="0" algn="ctr" rtl="0" eaLnBrk="1" latinLnBrk="0" hangingPunct="1">
              <a:spcBef>
                <a:spcPts val="300"/>
              </a:spcBef>
              <a:buClr>
                <a:schemeClr val="accent3"/>
              </a:buClr>
              <a:buFont typeface="Georgia"/>
              <a:buNone/>
              <a:defRPr kumimoji="0" sz="1800" kern="1200">
                <a:solidFill>
                  <a:schemeClr val="accent3"/>
                </a:solidFill>
                <a:latin typeface="+mn-lt"/>
                <a:ea typeface="+mn-ea"/>
                <a:cs typeface="+mn-cs"/>
              </a:defRPr>
            </a:lvl6pPr>
            <a:lvl7pPr marL="2743200" indent="0" algn="ctr" rtl="0" eaLnBrk="1" latinLnBrk="0" hangingPunct="1">
              <a:spcBef>
                <a:spcPts val="300"/>
              </a:spcBef>
              <a:buClr>
                <a:schemeClr val="accent3"/>
              </a:buClr>
              <a:buFont typeface="Georgia"/>
              <a:buNone/>
              <a:defRPr kumimoji="0" sz="1600" kern="1200">
                <a:solidFill>
                  <a:schemeClr val="accent3"/>
                </a:solidFill>
                <a:latin typeface="+mn-lt"/>
                <a:ea typeface="+mn-ea"/>
                <a:cs typeface="+mn-cs"/>
              </a:defRPr>
            </a:lvl7pPr>
            <a:lvl8pPr marL="3200400" indent="0" algn="ctr" rtl="0" eaLnBrk="1" latinLnBrk="0" hangingPunct="1">
              <a:spcBef>
                <a:spcPts val="300"/>
              </a:spcBef>
              <a:buClr>
                <a:schemeClr val="accent3"/>
              </a:buClr>
              <a:buFont typeface="Georgia"/>
              <a:buNone/>
              <a:defRPr kumimoji="0" sz="1500" kern="1200">
                <a:solidFill>
                  <a:schemeClr val="accent3"/>
                </a:solidFill>
                <a:latin typeface="+mn-lt"/>
                <a:ea typeface="+mn-ea"/>
                <a:cs typeface="+mn-cs"/>
              </a:defRPr>
            </a:lvl8pPr>
            <a:lvl9pPr marL="3657600" indent="0" algn="ctr" rtl="0" eaLnBrk="1" latinLnBrk="0" hangingPunct="1">
              <a:spcBef>
                <a:spcPts val="300"/>
              </a:spcBef>
              <a:buClr>
                <a:schemeClr val="accent3"/>
              </a:buClr>
              <a:buFont typeface="Georgia"/>
              <a:buNone/>
              <a:defRPr kumimoji="0" sz="1400" kern="1200" baseline="0">
                <a:solidFill>
                  <a:schemeClr val="accent3"/>
                </a:solidFill>
                <a:latin typeface="+mn-lt"/>
                <a:ea typeface="+mn-ea"/>
                <a:cs typeface="+mn-cs"/>
              </a:defRPr>
            </a:lvl9pPr>
          </a:lstStyle>
          <a:p>
            <a:pPr marL="0">
              <a:spcBef>
                <a:spcPts val="0"/>
              </a:spcBef>
              <a:spcAft>
                <a:spcPts val="0"/>
              </a:spcAft>
            </a:pPr>
            <a:r>
              <a:rPr lang="en-US" sz="1400" b="1" dirty="0">
                <a:solidFill>
                  <a:schemeClr val="bg1"/>
                </a:solidFill>
              </a:rPr>
              <a:t>Ahmedabad, India</a:t>
            </a:r>
          </a:p>
          <a:p>
            <a:pPr marL="0">
              <a:spcBef>
                <a:spcPts val="0"/>
              </a:spcBef>
              <a:spcAft>
                <a:spcPts val="0"/>
              </a:spcAft>
            </a:pPr>
            <a:r>
              <a:rPr lang="en-US" sz="1400" dirty="0">
                <a:solidFill>
                  <a:schemeClr val="bg1"/>
                </a:solidFill>
              </a:rPr>
              <a:t>3 Sunrise park, Sunrise Park Road, Near Himalaya Mall, </a:t>
            </a:r>
          </a:p>
          <a:p>
            <a:pPr marL="0">
              <a:spcBef>
                <a:spcPts val="0"/>
              </a:spcBef>
              <a:spcAft>
                <a:spcPts val="0"/>
              </a:spcAft>
            </a:pPr>
            <a:r>
              <a:rPr lang="en-US" sz="1400" dirty="0">
                <a:solidFill>
                  <a:schemeClr val="bg1"/>
                </a:solidFill>
              </a:rPr>
              <a:t>Ahmedabad – 380052</a:t>
            </a:r>
          </a:p>
        </p:txBody>
      </p:sp>
      <p:pic>
        <p:nvPicPr>
          <p:cNvPr id="7" name="Picture 6" descr="http://www.wallpaperswala.com/wp-content/uploads/2013/07/imge-india-fla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7501" y="3927986"/>
            <a:ext cx="406400" cy="228600"/>
          </a:xfrm>
          <a:prstGeom prst="rect">
            <a:avLst/>
          </a:prstGeom>
          <a:noFill/>
        </p:spPr>
      </p:pic>
      <p:sp>
        <p:nvSpPr>
          <p:cNvPr id="10" name="Subtitle 2"/>
          <p:cNvSpPr txBox="1">
            <a:spLocks/>
          </p:cNvSpPr>
          <p:nvPr/>
        </p:nvSpPr>
        <p:spPr bwMode="auto">
          <a:xfrm>
            <a:off x="9037669" y="3955935"/>
            <a:ext cx="2288614" cy="1500648"/>
          </a:xfrm>
          <a:prstGeom prst="rect">
            <a:avLst/>
          </a:prstGeom>
          <a:noFill/>
          <a:ln w="9525">
            <a:solidFill>
              <a:srgbClr val="EAEAEA"/>
            </a:solidFill>
            <a:miter lim="800000"/>
            <a:headEnd/>
            <a:tailEnd/>
          </a:ln>
        </p:spPr>
        <p:txBody>
          <a:bodyPr vert="horz" wrap="square" lIns="91440" tIns="45720" rIns="91440" bIns="45720" numCol="1" anchor="t" anchorCtr="0" compatLnSpc="1">
            <a:prstTxWarp prst="textNoShape">
              <a:avLst/>
            </a:prstTxWarp>
          </a:bodyPr>
          <a:lstStyle>
            <a:lvl1pPr marL="64008" indent="0" algn="l" rtl="0" eaLnBrk="0" fontAlgn="base" hangingPunct="0">
              <a:spcBef>
                <a:spcPts val="300"/>
              </a:spcBef>
              <a:spcAft>
                <a:spcPct val="0"/>
              </a:spcAft>
              <a:buClr>
                <a:srgbClr val="A04DA3"/>
              </a:buClr>
              <a:buFont typeface="Georgia" pitchFamily="18" charset="0"/>
              <a:buNone/>
              <a:defRPr sz="2400" kern="1200">
                <a:solidFill>
                  <a:schemeClr val="tx2"/>
                </a:solidFill>
                <a:latin typeface="Segoe UI" pitchFamily="34" charset="0"/>
                <a:ea typeface="Segoe UI" pitchFamily="34" charset="0"/>
                <a:cs typeface="Segoe UI" pitchFamily="34" charset="0"/>
              </a:defRPr>
            </a:lvl1pPr>
            <a:lvl2pPr marL="457200" indent="0" algn="ctr" rtl="0" eaLnBrk="0" fontAlgn="base" hangingPunct="0">
              <a:spcBef>
                <a:spcPts val="300"/>
              </a:spcBef>
              <a:spcAft>
                <a:spcPct val="0"/>
              </a:spcAft>
              <a:buClr>
                <a:schemeClr val="accent2"/>
              </a:buClr>
              <a:buFont typeface="Georgia" pitchFamily="18" charset="0"/>
              <a:buNone/>
              <a:defRPr sz="2600" kern="1200">
                <a:solidFill>
                  <a:schemeClr val="accent2"/>
                </a:solidFill>
                <a:latin typeface="Calibri" pitchFamily="34" charset="0"/>
                <a:ea typeface="+mn-ea"/>
                <a:cs typeface="Calibri" pitchFamily="34" charset="0"/>
              </a:defRPr>
            </a:lvl2pPr>
            <a:lvl3pPr marL="914400" indent="0" algn="ctr" rtl="0" eaLnBrk="0" fontAlgn="base" hangingPunct="0">
              <a:spcBef>
                <a:spcPts val="300"/>
              </a:spcBef>
              <a:spcAft>
                <a:spcPct val="0"/>
              </a:spcAft>
              <a:buClr>
                <a:schemeClr val="accent1"/>
              </a:buClr>
              <a:buFont typeface="Wingdings 2" pitchFamily="18" charset="2"/>
              <a:buNone/>
              <a:defRPr sz="2400" kern="1200">
                <a:solidFill>
                  <a:schemeClr val="accent1"/>
                </a:solidFill>
                <a:latin typeface="Calibri" pitchFamily="34" charset="0"/>
                <a:ea typeface="+mn-ea"/>
                <a:cs typeface="Calibri" pitchFamily="34" charset="0"/>
              </a:defRPr>
            </a:lvl3pPr>
            <a:lvl4pPr marL="1371600" indent="0" algn="ctr" rtl="0" eaLnBrk="0" fontAlgn="base" hangingPunct="0">
              <a:spcBef>
                <a:spcPts val="300"/>
              </a:spcBef>
              <a:spcAft>
                <a:spcPct val="0"/>
              </a:spcAft>
              <a:buClr>
                <a:schemeClr val="accent1"/>
              </a:buClr>
              <a:buFont typeface="Wingdings 2" pitchFamily="18" charset="2"/>
              <a:buNone/>
              <a:defRPr sz="2200" kern="1200">
                <a:solidFill>
                  <a:schemeClr val="accent1"/>
                </a:solidFill>
                <a:latin typeface="Calibri" pitchFamily="34" charset="0"/>
                <a:ea typeface="+mn-ea"/>
                <a:cs typeface="Calibri" pitchFamily="34" charset="0"/>
              </a:defRPr>
            </a:lvl4pPr>
            <a:lvl5pPr marL="1828800" indent="0" algn="ctr" rtl="0" eaLnBrk="0" fontAlgn="base" hangingPunct="0">
              <a:spcBef>
                <a:spcPts val="300"/>
              </a:spcBef>
              <a:spcAft>
                <a:spcPct val="0"/>
              </a:spcAft>
              <a:buClr>
                <a:srgbClr val="A04DA3"/>
              </a:buClr>
              <a:buFont typeface="Georgia" pitchFamily="18" charset="0"/>
              <a:buNone/>
              <a:defRPr sz="2000" kern="1200">
                <a:solidFill>
                  <a:srgbClr val="A04DA3"/>
                </a:solidFill>
                <a:latin typeface="Calibri" pitchFamily="34" charset="0"/>
                <a:ea typeface="+mn-ea"/>
                <a:cs typeface="Calibri" pitchFamily="34" charset="0"/>
              </a:defRPr>
            </a:lvl5pPr>
            <a:lvl6pPr marL="2286000" indent="0" algn="ctr" rtl="0" eaLnBrk="1" latinLnBrk="0" hangingPunct="1">
              <a:spcBef>
                <a:spcPts val="300"/>
              </a:spcBef>
              <a:buClr>
                <a:schemeClr val="accent3"/>
              </a:buClr>
              <a:buFont typeface="Georgia"/>
              <a:buNone/>
              <a:defRPr kumimoji="0" sz="1800" kern="1200">
                <a:solidFill>
                  <a:schemeClr val="accent3"/>
                </a:solidFill>
                <a:latin typeface="+mn-lt"/>
                <a:ea typeface="+mn-ea"/>
                <a:cs typeface="+mn-cs"/>
              </a:defRPr>
            </a:lvl6pPr>
            <a:lvl7pPr marL="2743200" indent="0" algn="ctr" rtl="0" eaLnBrk="1" latinLnBrk="0" hangingPunct="1">
              <a:spcBef>
                <a:spcPts val="300"/>
              </a:spcBef>
              <a:buClr>
                <a:schemeClr val="accent3"/>
              </a:buClr>
              <a:buFont typeface="Georgia"/>
              <a:buNone/>
              <a:defRPr kumimoji="0" sz="1600" kern="1200">
                <a:solidFill>
                  <a:schemeClr val="accent3"/>
                </a:solidFill>
                <a:latin typeface="+mn-lt"/>
                <a:ea typeface="+mn-ea"/>
                <a:cs typeface="+mn-cs"/>
              </a:defRPr>
            </a:lvl7pPr>
            <a:lvl8pPr marL="3200400" indent="0" algn="ctr" rtl="0" eaLnBrk="1" latinLnBrk="0" hangingPunct="1">
              <a:spcBef>
                <a:spcPts val="300"/>
              </a:spcBef>
              <a:buClr>
                <a:schemeClr val="accent3"/>
              </a:buClr>
              <a:buFont typeface="Georgia"/>
              <a:buNone/>
              <a:defRPr kumimoji="0" sz="1500" kern="1200">
                <a:solidFill>
                  <a:schemeClr val="accent3"/>
                </a:solidFill>
                <a:latin typeface="+mn-lt"/>
                <a:ea typeface="+mn-ea"/>
                <a:cs typeface="+mn-cs"/>
              </a:defRPr>
            </a:lvl8pPr>
            <a:lvl9pPr marL="3657600" indent="0" algn="ctr" rtl="0" eaLnBrk="1" latinLnBrk="0" hangingPunct="1">
              <a:spcBef>
                <a:spcPts val="300"/>
              </a:spcBef>
              <a:buClr>
                <a:schemeClr val="accent3"/>
              </a:buClr>
              <a:buFont typeface="Georgia"/>
              <a:buNone/>
              <a:defRPr kumimoji="0" sz="1400" kern="1200" baseline="0">
                <a:solidFill>
                  <a:schemeClr val="accent3"/>
                </a:solidFill>
                <a:latin typeface="+mn-lt"/>
                <a:ea typeface="+mn-ea"/>
                <a:cs typeface="+mn-cs"/>
              </a:defRPr>
            </a:lvl9pPr>
          </a:lstStyle>
          <a:p>
            <a:pPr marL="0">
              <a:spcBef>
                <a:spcPts val="0"/>
              </a:spcBef>
              <a:spcAft>
                <a:spcPts val="0"/>
              </a:spcAft>
            </a:pPr>
            <a:r>
              <a:rPr lang="en-US" sz="1400" b="1" dirty="0">
                <a:solidFill>
                  <a:schemeClr val="bg1"/>
                </a:solidFill>
              </a:rPr>
              <a:t>Japan</a:t>
            </a:r>
          </a:p>
          <a:p>
            <a:pPr marL="0">
              <a:spcBef>
                <a:spcPts val="0"/>
              </a:spcBef>
              <a:spcAft>
                <a:spcPts val="0"/>
              </a:spcAft>
            </a:pPr>
            <a:r>
              <a:rPr lang="fi-FI" sz="1400" dirty="0">
                <a:solidFill>
                  <a:schemeClr val="bg1"/>
                </a:solidFill>
              </a:rPr>
              <a:t>No.6, Kita Suna REISE HOBBY, 1-18-2 Kita Suna, Koto-Ku, Tokyo, Japan 〒136-0073</a:t>
            </a:r>
            <a:endParaRPr lang="en-US" sz="1400" dirty="0">
              <a:solidFill>
                <a:schemeClr val="bg1"/>
              </a:solidFill>
            </a:endParaRPr>
          </a:p>
        </p:txBody>
      </p:sp>
      <p:pic>
        <p:nvPicPr>
          <p:cNvPr id="11" name="Picture 10" descr="http://www.mapsofworld.com/images/world-countries-flags/japan-flag.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52673" y="3955935"/>
            <a:ext cx="336430" cy="228600"/>
          </a:xfrm>
          <a:prstGeom prst="rect">
            <a:avLst/>
          </a:prstGeom>
          <a:noFill/>
        </p:spPr>
      </p:pic>
    </p:spTree>
    <p:extLst>
      <p:ext uri="{BB962C8B-B14F-4D97-AF65-F5344CB8AC3E}">
        <p14:creationId xmlns:p14="http://schemas.microsoft.com/office/powerpoint/2010/main" val="1317358411"/>
      </p:ext>
    </p:extLst>
  </p:cSld>
  <p:clrMapOvr>
    <a:masterClrMapping/>
  </p:clrMapOvr>
</p:sld>
</file>

<file path=ppt/theme/theme1.xml><?xml version="1.0" encoding="utf-8"?>
<a:theme xmlns:a="http://schemas.openxmlformats.org/drawingml/2006/main" name="MOBILITY_FINAL">
  <a:themeElements>
    <a:clrScheme name="Synoverge">
      <a:dk1>
        <a:srgbClr val="595959"/>
      </a:dk1>
      <a:lt1>
        <a:srgbClr val="FFFFFF"/>
      </a:lt1>
      <a:dk2>
        <a:srgbClr val="595959"/>
      </a:dk2>
      <a:lt2>
        <a:srgbClr val="FFFFFF"/>
      </a:lt2>
      <a:accent1>
        <a:srgbClr val="FFC000"/>
      </a:accent1>
      <a:accent2>
        <a:srgbClr val="00B0F0"/>
      </a:accent2>
      <a:accent3>
        <a:srgbClr val="E36C09"/>
      </a:accent3>
      <a:accent4>
        <a:srgbClr val="8064A2"/>
      </a:accent4>
      <a:accent5>
        <a:srgbClr val="4BACC6"/>
      </a:accent5>
      <a:accent6>
        <a:srgbClr val="C00000"/>
      </a:accent6>
      <a:hlink>
        <a:srgbClr val="BFBFBF"/>
      </a:hlink>
      <a:folHlink>
        <a:srgbClr val="548DD4"/>
      </a:folHlink>
    </a:clrScheme>
    <a:fontScheme name="Custom 2">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YNOVERGE_PES_16X9_PPT_01.potx" id="{277CA917-E6B3-44DC-8704-565D5628D4A6}" vid="{6591DFB4-7A9E-45B2-8996-7EA4270919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SYNOVERGE_PES_16X9_PPT_01</Template>
  <TotalTime>21429</TotalTime>
  <Words>903</Words>
  <Application>Microsoft Office PowerPoint</Application>
  <PresentationFormat>Widescreen</PresentationFormat>
  <Paragraphs>130</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Georgia</vt:lpstr>
      <vt:lpstr>Segoe UI</vt:lpstr>
      <vt:lpstr>Trebuchet MS</vt:lpstr>
      <vt:lpstr>MOBILITY_FINAL</vt:lpstr>
      <vt:lpstr>Hack Inversion    Techathon 2022</vt:lpstr>
      <vt:lpstr>Solution Architecture &amp; Technologies used</vt:lpstr>
      <vt:lpstr>Code Walkthrough &amp; Code Quality</vt:lpstr>
      <vt:lpstr>Test Cases Summary</vt:lpstr>
      <vt:lpstr>Demo</vt:lpstr>
      <vt:lpstr>Q&amp;A</vt:lpstr>
      <vt:lpstr> 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Development – Offshore Center</dc:title>
  <dc:subject/>
  <dc:creator>Jayant Shah</dc:creator>
  <cp:keywords/>
  <dc:description/>
  <cp:lastModifiedBy>Jayant Shah</cp:lastModifiedBy>
  <cp:revision>251</cp:revision>
  <dcterms:created xsi:type="dcterms:W3CDTF">2014-09-15T06:07:07Z</dcterms:created>
  <dcterms:modified xsi:type="dcterms:W3CDTF">2022-04-23T10:32:27Z</dcterms:modified>
  <cp:category/>
</cp:coreProperties>
</file>