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ElderEase: AI-Powered Elderly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Independent Living with AI, Web3, and Robotics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Elderly individuals require better support for home maintenance, healthcare, and security. Current solutions lack automation, efficiency, and Web3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Solution: ElderEase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concierge for elderly care integrating Amazon Bedrock, Nethermind’s libp2p, EigenLayer AVS, and AgentKit for Web3 payments &amp; automation.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Bedrock for AI inference &amp; automation</a:t>
            </a:r>
          </a:p>
          <a:p>
            <a:r>
              <a:t>- Nethermind’s libp2p for peer-to-peer agent communication</a:t>
            </a:r>
          </a:p>
          <a:p>
            <a:r>
              <a:t>- EigenLayer AVS for decentralized verification</a:t>
            </a:r>
          </a:p>
          <a:p>
            <a:r>
              <a:t>- AgentKit for seamless Web3 payments &amp;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system integrates AI, Web3, and IoT for seamless elderly care. (Insert diagram here)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AI-powered home cleaning &amp; maintenance</a:t>
            </a:r>
          </a:p>
          <a:p>
            <a:r>
              <a:t>- Emergency detection &amp; response</a:t>
            </a:r>
          </a:p>
          <a:p>
            <a:r>
              <a:t>- Automated Web3 payments for services</a:t>
            </a:r>
          </a:p>
          <a:p>
            <a:r>
              <a:t>- Personalized assistance via Alexa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AI concierge &amp; Web3 integration</a:t>
            </a:r>
          </a:p>
          <a:p>
            <a:r>
              <a:t>Phase 2: Robotics &amp; automation expansion</a:t>
            </a:r>
          </a:p>
          <a:p>
            <a:r>
              <a:t>Phase 3: Full-scale deployment &amp; partnerships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by [Your Team Name]. Special thanks to AWS, Nethermind, EigenLayer, and Coinbase’s AgentKit for their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