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9" r:id="rId5"/>
    <p:sldId id="260" r:id="rId6"/>
    <p:sldId id="263" r:id="rId7"/>
    <p:sldId id="264" r:id="rId8"/>
    <p:sldId id="301" r:id="rId9"/>
    <p:sldId id="272" r:id="rId10"/>
    <p:sldId id="273" r:id="rId11"/>
    <p:sldId id="274" r:id="rId12"/>
    <p:sldId id="275" r:id="rId13"/>
    <p:sldId id="276" r:id="rId14"/>
    <p:sldId id="277" r:id="rId15"/>
    <p:sldId id="265" r:id="rId16"/>
    <p:sldId id="278" r:id="rId17"/>
    <p:sldId id="279" r:id="rId18"/>
    <p:sldId id="290" r:id="rId19"/>
    <p:sldId id="268" r:id="rId20"/>
    <p:sldId id="281" r:id="rId21"/>
    <p:sldId id="270" r:id="rId22"/>
    <p:sldId id="283" r:id="rId23"/>
    <p:sldId id="284" r:id="rId24"/>
    <p:sldId id="288" r:id="rId25"/>
    <p:sldId id="293" r:id="rId26"/>
    <p:sldId id="292" r:id="rId27"/>
    <p:sldId id="266" r:id="rId28"/>
    <p:sldId id="271" r:id="rId29"/>
    <p:sldId id="286" r:id="rId30"/>
    <p:sldId id="282" r:id="rId31"/>
    <p:sldId id="287" r:id="rId32"/>
    <p:sldId id="296" r:id="rId33"/>
    <p:sldId id="297" r:id="rId34"/>
    <p:sldId id="298"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053"/>
    <a:srgbClr val="D66F7B"/>
    <a:srgbClr val="FFFFFF"/>
    <a:srgbClr val="FFFFFE"/>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C32B9-B565-06D7-BC5E-AD353461FC5D}" v="11" dt="2024-04-23T19:23:32.354"/>
    <p1510:client id="{369EE936-2284-1A4E-1093-D5ACDACD1685}" v="1286" dt="2024-04-22T23:39:30.235"/>
    <p1510:client id="{377F52D9-03FB-F5A8-CA79-B393E5B240AE}" v="1015" dt="2024-04-23T18:23:22.053"/>
    <p1510:client id="{68E70C2F-0CBE-7398-8973-54AF63A803EE}" v="2" dt="2024-04-22T05:44:09.359"/>
    <p1510:client id="{781DE17B-00D0-22E1-545C-64556CFBCEB0}" v="42" dt="2024-04-23T20:08:11.366"/>
    <p1510:client id="{7DD4E027-FB17-0FBD-1023-5778976F1AE1}" v="55" dt="2024-04-23T05:52:47.078"/>
    <p1510:client id="{83F61278-879F-2495-35CD-6F87004EFDF6}" v="395" dt="2024-04-22T01:06:47.080"/>
    <p1510:client id="{B30DE225-40B5-E519-7398-9324F5E6CD18}" v="2073" dt="2024-04-22T20:46:34.426"/>
    <p1510:client id="{CEC74B64-3756-A4CE-6F86-40547F5E2C1F}" v="248" dt="2024-04-22T17:50:39.236"/>
    <p1510:client id="{D5C4AC2B-8EA1-DA52-C771-C7EA1DA392E0}" v="458" dt="2024-04-23T15:15:39.069"/>
    <p1510:client id="{E50F244B-F912-33EA-A69F-03546000E7DE}" v="635" dt="2024-04-21T22:44:02.823"/>
    <p1510:client id="{F28C90F9-4053-CDA7-03E1-192F1ACECDE7}" v="776" dt="2024-04-23T21:27:25.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65"/>
    </inkml:context>
    <inkml:brush xml:id="br0">
      <inkml:brushProperty name="width" value="0.1" units="cm"/>
      <inkml:brushProperty name="height" value="0.1" units="cm"/>
    </inkml:brush>
  </inkml:definitions>
  <inkml:trace contextRef="#ctx0" brushRef="#br0">23266 1426 16383 0 0,'0'3'0'0'0,"0"3"0"0"0,0 1 0 0 0,0 2 0 0 0,0 0 0 0 0,0 1 0 0 0,0 0 0 0 0,0 2 0 0 0,0 2 0 0 0,0-1 0 0 0,0 0 0 0 0,0-4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4"/>
    </inkml:context>
    <inkml:brush xml:id="br0">
      <inkml:brushProperty name="width" value="0.35" units="cm"/>
      <inkml:brushProperty name="height" value="0.35" units="cm"/>
    </inkml:brush>
  </inkml:definitions>
  <inkml:trace contextRef="#ctx0" brushRef="#br0">27884 4986 16383 0 0,'2'0'0'0'0,"3"0"0"0"0,1 1 0 0 0,-1 3 0 0 0,0 1 0 0 0,1 6 0 0 0,-1 1 0 0 0,0 1 0 0 0,0 4 0 0 0,1-1 0 0 0,-1 1 0 0 0,-1-2 0 0 0,1-2 0 0 0,-2-1 0 0 0,2-2 0 0 0,-2 0 0 0 0,2-2 0 0 0,-1-1 0 0 0,-1-1 0 0 0,0 3 0 0 0,-2 1 0 0 0,-1 0 0 0 0,1 2 0 0 0,-1 0 0 0 0,-1-1 0 0 0,1 1 0 0 0,0 0 0 0 0,0-1 0 0 0,0 1 0 0 0,0 0 0 0 0,0 0 0 0 0,0 0 0 0 0,0-1 0 0 0,0 1 0 0 0,0 0 0 0 0,0-1 0 0 0,0 3 0 0 0,0 0 0 0 0,0 2 0 0 0,0 1 0 0 0,0-2 0 0 0,0 0 0 0 0,0-1 0 0 0,0 1 0 0 0,0 0 0 0 0,0-1 0 0 0,0-1 0 0 0,0 0 0 0 0,0 0 0 0 0,0-1 0 0 0,0-1 0 0 0,0 2 0 0 0,0 1 0 0 0,1 4 0 0 0,3 0 0 0 0,0 2 0 0 0,1 2 0 0 0,0 2 0 0 0,-1-1 0 0 0,0-1 0 0 0,1 0 0 0 0,0 1 0 0 0,-1-2 0 0 0,2 1 0 0 0,1-2 0 0 0,0-2 0 0 0,0 0 0 0 0,-2 0 0 0 0,1 2 0 0 0,-1-1 0 0 0,2 0 0 0 0,1-3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5"/>
    </inkml:context>
    <inkml:brush xml:id="br0">
      <inkml:brushProperty name="width" value="0.35" units="cm"/>
      <inkml:brushProperty name="height" value="0.35" units="cm"/>
    </inkml:brush>
  </inkml:definitions>
  <inkml:trace contextRef="#ctx0" brushRef="#br0">27419 6685 16383 0 0,'1'0'0'0'0,"2"0"0"0"0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6"/>
    </inkml:context>
    <inkml:brush xml:id="br0">
      <inkml:brushProperty name="width" value="0.35" units="cm"/>
      <inkml:brushProperty name="height" value="0.35" units="cm"/>
    </inkml:brush>
  </inkml:definitions>
  <inkml:trace contextRef="#ctx0" brushRef="#br0">26633 4537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7"/>
    </inkml:context>
    <inkml:brush xml:id="br0">
      <inkml:brushProperty name="width" value="0.35" units="cm"/>
      <inkml:brushProperty name="height" value="0.35" units="cm"/>
    </inkml:brush>
  </inkml:definitions>
  <inkml:trace contextRef="#ctx0" brushRef="#br0">26200 4248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8"/>
    </inkml:context>
    <inkml:brush xml:id="br0">
      <inkml:brushProperty name="width" value="0.35" units="cm"/>
      <inkml:brushProperty name="height" value="0.35" units="cm"/>
    </inkml:brush>
  </inkml:definitions>
  <inkml:trace contextRef="#ctx0" brushRef="#br0">27820 7311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9"/>
    </inkml:context>
    <inkml:brush xml:id="br0">
      <inkml:brushProperty name="width" value="0.35" units="cm"/>
      <inkml:brushProperty name="height" value="0.35" units="cm"/>
    </inkml:brush>
  </inkml:definitions>
  <inkml:trace contextRef="#ctx0" brushRef="#br0">27704 7311 16383 0 0,'0'3'0'0'0,"0"3"0"0"0,0 1 0 0 0,0 3 0 0 0,0 2 0 0 0,0-1 0 0 0,0 1 0 0 0,1-3 0 0 0,3-2 0 0 0,3-3 0 0 0,2-2 0 0 0,1-1 0 0 0,1-1 0 0 0,1 0 0 0 0,0 2 0 0 0,-2 3 0 0 0,-1 2 0 0 0,1 0 0 0 0,1-1 0 0 0,-1-2 0 0 0,-3-2 0 0 0,-8 0 0 0 0,-6-2 0 0 0,-4 0 0 0 0,-1 0 0 0 0,-1 0 0 0 0,1 0 0 0 0,1-1 0 0 0,-1 1 0 0 0,0 0 0 0 0,0 0 0 0 0,0 0 0 0 0,0 0 0 0 0,0 0 0 0 0,1 0 0 0 0,1 0 0 0 0,-1 0 0 0 0,-1 0 0 0 0,0 0 0 0 0,-2 2 0 0 0,-1 0 0 0 0,1 0 0 0 0,0-1 0 0 0,1 0 0 0 0,3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32"/>
    </inkml:context>
    <inkml:brush xml:id="br0">
      <inkml:brushProperty name="width" value="0.1" units="cm"/>
      <inkml:brushProperty name="height" value="0.1" units="cm"/>
    </inkml:brush>
  </inkml:definitions>
  <inkml:trace contextRef="#ctx0" brushRef="#br0">23266 1426 16383 0 0,'0'3'0'0'0,"0"3"0"0"0,0 1 0 0 0,0 2 0 0 0,0 0 0 0 0,0 1 0 0 0,0 0 0 0 0,0 2 0 0 0,0 2 0 0 0,0-1 0 0 0,0 0 0 0 0,0-4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33"/>
    </inkml:context>
    <inkml:brush xml:id="br0">
      <inkml:brushProperty name="width" value="0.1" units="cm"/>
      <inkml:brushProperty name="height" value="0.1" units="cm"/>
    </inkml:brush>
  </inkml:definitions>
  <inkml:trace contextRef="#ctx0" brushRef="#br0">23154 1137 16383 0 0,'0'3'0'0'0,"0"3"0"0"0,0 2 0 0 0,0 0 0 0 0,0 3 0 0 0,0 1 0 0 0,0 0 0 0 0,0 0 0 0 0,0 1 0 0 0,0-1 0 0 0,0-1 0 0 0,0 0 0 0 0,0-2 0 0 0,0 1 0 0 0,0-1 0 0 0,0 1 0 0 0,0 1 0 0 0,0 0 0 0 0,0 1 0 0 0,0 0 0 0 0,0 0 0 0 0,0 2 0 0 0,0 1 0 0 0,0-2 0 0 0,0 2 0 0 0,0-2 0 0 0,0-1 0 0 0,1 0 0 0 0,4-5 0 0 0,3-5 0 0 0,-1-3 0 0 0,1-6 0 0 0,-1-3 0 0 0,1-4 0 0 0,-1-2 0 0 0,0 1 0 0 0,-1 2 0 0 0,0-3 0 0 0,-1 1 0 0 0,-2 1 0 0 0,0 0 0 0 0,-1 0 0 0 0,3 3 0 0 0,-1 2 0 0 0,-1 0 0 0 0,1-3 0 0 0,0 0 0 0 0,-2-1 0 0 0,0-1 0 0 0,0 2 0 0 0,-2-1 0 0 0,0 0 0 0 0,-1 1 0 0 0,-3 4 0 0 0,0 5 0 0 0,0 5 0 0 0,1 3 0 0 0,1 4 0 0 0,1 3 0 0 0,1 2 0 0 0,0 0 0 0 0,0-2 0 0 0,0 0 0 0 0,0-1 0 0 0,0-1 0 0 0,0-1 0 0 0,0 2 0 0 0,0 0 0 0 0,0-1 0 0 0,0 2 0 0 0,0 1 0 0 0,0 0 0 0 0,0 1 0 0 0,0 2 0 0 0,0 0 0 0 0,0-1 0 0 0,0 0 0 0 0,0-2 0 0 0,2-1 0 0 0,0-2 0 0 0,0 0 0 0 0,1-1 0 0 0,0 2 0 0 0,0 0 0 0 0,-1 1 0 0 0,-1 2 0 0 0,-3 3 0 0 0,-4 0 0 0 0,-3 2 0 0 0,-1 0 0 0 0,0-1 0 0 0,2-2 0 0 0,1-1 0 0 0,0 4 0 0 0,1 0 0 0 0,2 1 0 0 0,2-1 0 0 0,0-2 0 0 0,2-2 0 0 0,0-3 0 0 0,0-2 0 0 0,0 0 0 0 0,0 0 0 0 0,1 1 0 0 0,-3-3 0 0 0,-1-5 0 0 0,-1-6 0 0 0,0-4 0 0 0,2-2 0 0 0,0-1 0 0 0,1-1 0 0 0,0 0 0 0 0,1 1 0 0 0,0-2 0 0 0,0-1 0 0 0,0 0 0 0 0,0 0 0 0 0,1 1 0 0 0,-1 1 0 0 0,0-2 0 0 0,0 0 0 0 0,0 0 0 0 0,0 0 0 0 0,0 2 0 0 0,0 1 0 0 0,0 0 0 0 0,0 1 0 0 0,0-2 0 0 0,0 1 0 0 0,0-1 0 0 0,0-1 0 0 0,0-2 0 0 0,0 0 0 0 0,1-2 0 0 0,3 0 0 0 0,0 4 0 0 0,1 6 0 0 0,1 7 0 0 0,0 5 0 0 0,-1 3 0 0 0,-2 3 0 0 0,0 1 0 0 0,1 0 0 0 0,-2-1 0 0 0,1 0 0 0 0,0 1 0 0 0,-1-1 0 0 0,2 2 0 0 0,-1 0 0 0 0,-1 0 0 0 0,0 1 0 0 0,-1 1 0 0 0,0-2 0 0 0,-1-1 0 0 0,0-2 0 0 0,0 0 0 0 0,3 1 0 0 0,1 3 0 0 0,0 0 0 0 0,-1 0 0 0 0,-1 0 0 0 0,-1-2 0 0 0,0 1 0 0 0,-1-1 0 0 0,0-1 0 0 0,0-1 0 0 0,0-1 0 0 0,0-1 0 0 0,0 2 0 0 0,0 3 0 0 0,-1 3 0 0 0,1 2 0 0 0,0 0 0 0 0,0-1 0 0 0,0 0 0 0 0,0 0 0 0 0,0 3 0 0 0,0-2 0 0 0,0-2 0 0 0,0-1 0 0 0,0-2 0 0 0,0 2 0 0 0,0 1 0 0 0,0-1 0 0 0,0 0 0 0 0,-1-1 0 0 0,-1-2 0 0 0,-2 2 0 0 0,-2 2 0 0 0,-3 3 0 0 0,-1-3 0 0 0,0-3 0 0 0,1-5 0 0 0,3-8 0 0 0,2-4 0 0 0,1-6 0 0 0,2-4 0 0 0,1-2 0 0 0,0 1 0 0 0,1-1 0 0 0,-1-1 0 0 0,0 1 0 0 0,2 2 0 0 0,2-1 0 0 0,0 1 0 0 0,0 0 0 0 0,-2 0 0 0 0,0 1 0 0 0,-1 0 0 0 0,0 1 0 0 0,-1-1 0 0 0,1 1 0 0 0,1-1 0 0 0,0-1 0 0 0,-1 2 0 0 0,2 2 0 0 0,0 0 0 0 0,-1 0 0 0 0,0-1 0 0 0,0-1 0 0 0,1-3 0 0 0,-1 1 0 0 0,0 0 0 0 0,0 1 0 0 0,1 0 0 0 0,-1 2 0 0 0,2-1 0 0 0,-1 3 0 0 0,-1 4 0 0 0,0 5 0 0 0,-1 5 0 0 0,0 4 0 0 0,-1 4 0 0 0,0 1 0 0 0,0 0 0 0 0,0-2 0 0 0,0-1 0 0 0,0 1 0 0 0,0 0 0 0 0,-1 2 0 0 0,1 0 0 0 0,0-1 0 0 0,0-2 0 0 0,-1-3 0 0 0,-3-4 0 0 0,0-4 0 0 0,-2-7 0 0 0,-1-2 0 0 0,1-3 0 0 0,0 0 0 0 0,2-1 0 0 0,0-1 0 0 0,2 1 0 0 0,1-1 0 0 0,0 0 0 0 0,1 1 0 0 0,0 1 0 0 0,0-1 0 0 0,1 1 0 0 0,-1-1 0 0 0,0 5 0 0 0,0 4 0 0 0,0 6 0 0 0,0 6 0 0 0,0 2 0 0 0,0 3 0 0 0,0 0 0 0 0,0 0 0 0 0,0 2 0 0 0,0 1 0 0 0,0 1 0 0 0,0-1 0 0 0,0-2 0 0 0,0-2 0 0 0,0 0 0 0 0,2-2 0 0 0,1-2 0 0 0,3 0 0 0 0,1 0 0 0 0,1 2 0 0 0,1-1 0 0 0,0 2 0 0 0,1-2 0 0 0,1 1 0 0 0,0-1 0 0 0,1-2 0 0 0,-1-1 0 0 0,-1-2 0 0 0,0-1 0 0 0,1 0 0 0 0,0 0 0 0 0,0 1 0 0 0,1 0 0 0 0,0-2 0 0 0,0 0 0 0 0,-1-1 0 0 0,-1 0 0 0 0,0 1 0 0 0,-1 0 0 0 0,0 4 0 0 0,2 4 0 0 0,1 5 0 0 0,1 0 0 0 0,0-3 0 0 0,-1-1 0 0 0,-6-3 0 0 0,-5-4 0 0 0,-8-1 0 0 0,-5-4 0 0 0,-3-2 0 0 0,-1 0 0 0 0,-2-2 0 0 0,2 0 0 0 0,-1 1 0 0 0,1 1 0 0 0,0 0 0 0 0,1 2 0 0 0,0-1 0 0 0,3 1 0 0 0,-1-1 0 0 0,-1-3 0 0 0,2-1 0 0 0,3-2 0 0 0,4-1 0 0 0,4-1 0 0 0,4-2 0 0 0,4 1 0 0 0,2 1 0 0 0,1 1 0 0 0,2 3 0 0 0,2 1 0 0 0,4 3 0 0 0,3 0 0 0 0,1 1 0 0 0,-2 0 0 0 0,-3 1 0 0 0,-2-1 0 0 0,-3 1 0 0 0,-2-1 0 0 0,0 0 0 0 0,-2 0 0 0 0,3 0 0 0 0,-1 0 0 0 0,-1 2 0 0 0,-2 1 0 0 0,-1 3 0 0 0,1 1 0 0 0,4 1 0 0 0,0 1 0 0 0,4-1 0 0 0,2-1 0 0 0,1 2 0 0 0,-1 0 0 0 0,-1-1 0 0 0,-3-2 0 0 0,0 1 0 0 0,0-2 0 0 0,-2 0 0 0 0,3 2 0 0 0,2 2 0 0 0,2 1 0 0 0,0-1 0 0 0,1 3 0 0 0,-3 0 0 0 0,-1 1 0 0 0,0 1 0 0 0,-1 1 0 0 0,-1-2 0 0 0,0-1 0 0 0,-2-1 0 0 0,0-1 0 0 0,-1-2 0 0 0,0 0 0 0 0,0-2 0 0 0,0 3 0 0 0,1 0 0 0 0,-1-1 0 0 0,1-2 0 0 0,0-1 0 0 0,0 0 0 0 0,1-2 0 0 0,-2 2 0 0 0,1-2 0 0 0,-2 0 0 0 0,1-1 0 0 0,-1-1 0 0 0,0 0 0 0 0,0-1 0 0 0,0 0 0 0 0,0 0 0 0 0,0 1 0 0 0,0 1 0 0 0,0 1 0 0 0,0 2 0 0 0,5 2 0 0 0,3 2 0 0 0,0 2 0 0 0,-2-1 0 0 0,1-2 0 0 0,-2 1 0 0 0,1 0 0 0 0,-2-1 0 0 0,0 1 0 0 0,-2 0 0 0 0,-1-2 0 0 0,0-2 0 0 0,2 4 0 0 0,2 0 0 0 0,1 2 0 0 0,-1-1 0 0 0,-1 0 0 0 0,-2 0 0 0 0,0-2 0 0 0,0 0 0 0 0,-1-1 0 0 0,2 2 0 0 0,0 0 0 0 0,1-1 0 0 0,0 0 0 0 0,-2 1 0 0 0,-1-1 0 0 0,-1 1 0 0 0,0 0 0 0 0,0 0 0 0 0,-1-1 0 0 0,1-1 0 0 0,0-2 0 0 0,0 1 0 0 0,0 0 0 0 0,0 1 0 0 0,0 2 0 0 0,0 1 0 0 0,0-1 0 0 0,0 0 0 0 0,0-1 0 0 0,0 0 0 0 0,2 1 0 0 0,2 1 0 0 0,1 7 0 0 0,3 5 0 0 0,3 5 0 0 0,2 3 0 0 0,1-1 0 0 0,-2-2 0 0 0,-1-4 0 0 0,-4-5 0 0 0,-4-7 0 0 0,-6-4 0 0 0,-5-5 0 0 0,-4-2 0 0 0,-4-1 0 0 0,0-2 0 0 0,0-2 0 0 0,3-2 0 0 0,2-1 0 0 0,6 0 0 0 0,1-2 0 0 0,0 1 0 0 0,-2 1 0 0 0,-3 2 0 0 0,-5 2 0 0 0,-3 2 0 0 0,0 0 0 0 0,2-2 0 0 0,6 0 0 0 0,5-1 0 0 0,2 0 0 0 0,4-1 0 0 0,4-1 0 0 0,-1-2 0 0 0,0 0 0 0 0,-2 0 0 0 0,-1 2 0 0 0,0 1 0 0 0,0 1 0 0 0,0 1 0 0 0,0-1 0 0 0,-1 1 0 0 0,2 0 0 0 0,-1 2 0 0 0,2-1 0 0 0,1 0 0 0 0,0 1 0 0 0,0 0 0 0 0,1 1 0 0 0,0 1 0 0 0,-1-2 0 0 0,0 0 0 0 0,0 0 0 0 0,-2 0 0 0 0,1 1 0 0 0,-1 1 0 0 0,0 0 0 0 0,-2-2 0 0 0,0-2 0 0 0,0 0 0 0 0,-1 1 0 0 0,0-1 0 0 0,2 0 0 0 0,0 1 0 0 0,0 1 0 0 0,-2-1 0 0 0,0-3 0 0 0,1-1 0 0 0,0-1 0 0 0,0 0 0 0 0,-1 2 0 0 0,0 1 0 0 0,1 1 0 0 0,0-3 0 0 0,1 0 0 0 0,1 0 0 0 0,-2 1 0 0 0,2 0 0 0 0,0 1 0 0 0,-1 1 0 0 0,0 1 0 0 0,2 2 0 0 0,3-1 0 0 0,-1-2 0 0 0,1-1 0 0 0,-1 0 0 0 0,-2 0 0 0 0,1 1 0 0 0,-2 0 0 0 0,0 0 0 0 0,2 1 0 0 0,0-2 0 0 0,0-1 0 0 0,-2-1 0 0 0,-2-1 0 0 0,-2-1 0 0 0,0 0 0 0 0,-1-1 0 0 0,0 1 0 0 0,-4-2 0 0 0,-4 0 0 0 0,-3 1 0 0 0,-2 3 0 0 0,-3 2 0 0 0,-1 3 0 0 0,-4 0 0 0 0,1 2 0 0 0,-2 0 0 0 0,-3 1 0 0 0,-1 1 0 0 0,-2 2 0 0 0,1 2 0 0 0,0 3 0 0 0,0 0 0 0 0,4 0 0 0 0,2-2 0 0 0,2 1 0 0 0,0 3 0 0 0,-1 1 0 0 0,-2-1 0 0 0,1-1 0 0 0,-2 1 0 0 0,-2 1 0 0 0,1-1 0 0 0,-1 1 0 0 0,-1-1 0 0 0,3 0 0 0 0,-1 0 0 0 0,0 0 0 0 0,1 0 0 0 0,2 0 0 0 0,2-1 0 0 0,-1-1 0 0 0,-1 2 0 0 0,0 0 0 0 0,-3-1 0 0 0,0-2 0 0 0,1 0 0 0 0,0 2 0 0 0,1-1 0 0 0,4-1 0 0 0,1-1 0 0 0,1-2 0 0 0,1-1 0 0 0,0 0 0 0 0,-1 0 0 0 0,-2 1 0 0 0,1 0 0 0 0,-1 1 0 0 0,1-2 0 0 0,-1 2 0 0 0,-1-2 0 0 0,1-1 0 0 0,0 0 0 0 0,0-2 0 0 0,-1 0 0 0 0,0-1 0 0 0,2 0 0 0 0,-2 0 0 0 0,0-1 0 0 0,1 0 0 0 0,2-3 0 0 0,2-2 0 0 0,3-3 0 0 0,2-1 0 0 0,1-1 0 0 0,1-1 0 0 0,0-1 0 0 0,2-2 0 0 0,2 1 0 0 0,4 0 0 0 0,6 1 0 0 0,6-1 0 0 0,10-1 0 0 0,4 0 0 0 0,2 0 0 0 0,5-2 0 0 0,-3 0 0 0 0,-6 2 0 0 0,-7 3 0 0 0,-7 4 0 0 0,-4 4 0 0 0,-2 0 0 0 0,1 1 0 0 0,0-2 0 0 0,4-2 0 0 0,-1 1 0 0 0,3-1 0 0 0,-1 1 0 0 0,1 2 0 0 0,-1 0 0 0 0,-2 0 0 0 0,-2-2 0 0 0,-2 0 0 0 0,-2 0 0 0 0,0 0 0 0 0,-1 0 0 0 0,1-2 0 0 0,0 1 0 0 0,0-1 0 0 0,-1 0 0 0 0,2 1 0 0 0,-1 2 0 0 0,-1 2 0 0 0,1-1 0 0 0,1 1 0 0 0,0 1 0 0 0,0 1 0 0 0,2 0 0 0 0,-1 2 0 0 0,-2 4 0 0 0,-1 3 0 0 0,-2 4 0 0 0,-4 1 0 0 0,-4 0 0 0 0,-5 2 0 0 0,-4 0 0 0 0,-7 0 0 0 0,-4-1 0 0 0,-2 1 0 0 0,-3 0 0 0 0,1 0 0 0 0,1-1 0 0 0,-3 0 0 0 0,0-1 0 0 0,-3 0 0 0 0,-2-2 0 0 0,1 0 0 0 0,2-1 0 0 0,4-2 0 0 0,0-1 0 0 0,0-1 0 0 0,2-2 0 0 0,1 0 0 0 0,2-2 0 0 0,0 0 0 0 0,8-1 0 0 0,16-7 0 0 0,12-5 0 0 0,8-5 0 0 0,3-2 0 0 0,3 1 0 0 0,0-1 0 0 0,-1 3 0 0 0,-2 3 0 0 0,-2 2 0 0 0,-1 3 0 0 0,2 2 0 0 0,-2 0 0 0 0,-1 1 0 0 0,-3 1 0 0 0,-6 5 0 0 0,-9 2 0 0 0,-10 5 0 0 0,-10 5 0 0 0,-6 2 0 0 0,-5-1 0 0 0,-5 4 0 0 0,-1 0 0 0 0,0-2 0 0 0,2 0 0 0 0,3-2 0 0 0,4-2 0 0 0,3-3 0 0 0,3-3 0 0 0,2-3 0 0 0,1-1 0 0 0,-1 0 0 0 0,1-2 0 0 0,3 2 0 0 0,2 1 0 0 0,-3 2 0 0 0,0-1 0 0 0,0 0 0 0 0,-2-1 0 0 0,-1 1 0 0 0,-1-1 0 0 0,1 0 0 0 0,2-1 0 0 0,1-2 0 0 0,3-5 0 0 0,2-8 0 0 0,3-10 0 0 0,7-14 0 0 0,9-10 0 0 0,8-7 0 0 0,8 0 0 0 0,0 7 0 0 0,-2 5 0 0 0,-3 9 0 0 0,-3 9 0 0 0,-3 6 0 0 0,-1 5 0 0 0,-4 8 0 0 0,-4 8 0 0 0,-6 8 0 0 0,-8 5 0 0 0,-5 3 0 0 0,-4 1 0 0 0,-4 1 0 0 0,0-2 0 0 0,1-4 0 0 0,1-6 0 0 0,-1-1 0 0 0,2-4 0 0 0,1-2 0 0 0,-1-2 0 0 0,-2 0 0 0 0,-1-1 0 0 0,-1-1 0 0 0,-3-1 0 0 0,2-2 0 0 0,0-2 0 0 0,-1-3 0 0 0,0-3 0 0 0,1-3 0 0 0,2 0 0 0 0,5 1 0 0 0,3 2 0 0 0,3 0 0 0 0,3-2 0 0 0,3-6 0 0 0,1-9 0 0 0,6-4 0 0 0,4-5 0 0 0,7-1 0 0 0,2 2 0 0 0,2 5 0 0 0,-1 8 0 0 0,-2 7 0 0 0,-3 7 0 0 0,0 6 0 0 0,0 2 0 0 0,5 3 0 0 0,1 4 0 0 0,-1 3 0 0 0,0 5 0 0 0,-2 2 0 0 0,-5 1 0 0 0,-3 0 0 0 0,-4 0 0 0 0,-2-3 0 0 0,-2 3 0 0 0,-1-1 0 0 0,-4 0 0 0 0,-6-2 0 0 0,-8-3 0 0 0,-7-4 0 0 0,-7-3 0 0 0,-15-1 0 0 0,-11-2 0 0 0,-8 0 0 0 0,-4-1 0 0 0,3-6 0 0 0,9-3 0 0 0,8-2 0 0 0,9-1 0 0 0,6-3 0 0 0,1-4 0 0 0,4-3 0 0 0,6-1 0 0 0,5-1 0 0 0,4 1 0 0 0,3 1 0 0 0,3 0 0 0 0,3 2 0 0 0,4 3 0 0 0,2 1 0 0 0,8-1 0 0 0,11 0 0 0 0,9 2 0 0 0,4 1 0 0 0,0 4 0 0 0,-4 4 0 0 0,-2 4 0 0 0,-3 6 0 0 0,0 9 0 0 0,-2 6 0 0 0,-3 9 0 0 0,-2 2 0 0 0,-2 4 0 0 0,-3 2 0 0 0,-3-3 0 0 0,-7-4 0 0 0,-11-1 0 0 0,-8-6 0 0 0,-5-6 0 0 0,-5-6 0 0 0,0-5 0 0 0,-3-2 0 0 0,-6-2 0 0 0,-8-3 0 0 0,-5-3 0 0 0,-7-7 0 0 0,-5-11 0 0 0,1-7 0 0 0,2-7 0 0 0,-2-8 0 0 0,6-2 0 0 0,9-4 0 0 0,10 1 0 0 0,7 3 0 0 0,8 6 0 0 0,9 4 0 0 0,6 4 0 0 0,4 1 0 0 0,2 0 0 0 0,6-1 0 0 0,12 0 0 0 0,15 0 0 0 0,7 6 0 0 0,2 7 0 0 0,-3 7 0 0 0,-7 5 0 0 0,-7 4 0 0 0,-2 6 0 0 0,-3 4 0 0 0,4 13 0 0 0,0 8 0 0 0,-5 12 0 0 0,-3 5 0 0 0,-2 1 0 0 0,-3-4 0 0 0,-4-6 0 0 0,-2-7 0 0 0,-3-6 0 0 0,-3-4 0 0 0,-6-4 0 0 0,-9-4 0 0 0,-5-4 0 0 0,-6-1 0 0 0,-5-1 0 0 0,-3-1 0 0 0,1-1 0 0 0,3-1 0 0 0,2 0 0 0 0,2 0 0 0 0,1 0 0 0 0,-1-2 0 0 0,0-3 0 0 0,3-3 0 0 0,4-1 0 0 0,1-4 0 0 0,2-3 0 0 0,2-3 0 0 0,2-5 0 0 0,3 1 0 0 0,1 2 0 0 0,4 2 0 0 0,2 0 0 0 0,1 2 0 0 0,2-1 0 0 0,6-4 0 0 0,8 0 0 0 0,8 2 0 0 0,7 1 0 0 0,6 4 0 0 0,1 5 0 0 0,-5 4 0 0 0,-3 2 0 0 0,-1 8 0 0 0,-1 7 0 0 0,0 5 0 0 0,-2 5 0 0 0,-1 4 0 0 0,-4 0 0 0 0,-4 1 0 0 0,-5-4 0 0 0,-5 0 0 0 0,-2-1 0 0 0,-3 0 0 0 0,0 0 0 0 0,-4 0 0 0 0,-4-1 0 0 0,-6-3 0 0 0,-4-2 0 0 0,-5-3 0 0 0,-7-3 0 0 0,-1-3 0 0 0,0-2 0 0 0,5-2 0 0 0,4-1 0 0 0,-1-1 0 0 0,-1-1 0 0 0,-4-7 0 0 0,-4-7 0 0 0,1-5 0 0 0,1-6 0 0 0,2-6 0 0 0,5-1 0 0 0,6-2 0 0 0,6 5 0 0 0,4 3 0 0 0,3 4 0 0 0,2 4 0 0 0,0 4 0 0 0,2 1 0 0 0,6 0 0 0 0,12-3 0 0 0,13-5 0 0 0,7 0 0 0 0,2-1 0 0 0,0 5 0 0 0,-7 4 0 0 0,-6 6 0 0 0,-3 3 0 0 0,-2 3 0 0 0,-1 6 0 0 0,-1 9 0 0 0,-2 9 0 0 0,-2 10 0 0 0,1 9 0 0 0,-4-1 0 0 0,-3-5 0 0 0,-4-6 0 0 0,-3-6 0 0 0,-2 1 0 0 0,-2-2 0 0 0,-5-5 0 0 0,-3-3 0 0 0,-6-5 0 0 0,-5-1 0 0 0,-3-3 0 0 0,-1-2 0 0 0,-2-2 0 0 0,2-1 0 0 0,-2 0 0 0 0,0 0 0 0 0,-1-2 0 0 0,-4-5 0 0 0,0-5 0 0 0,-2-3 0 0 0,1-3 0 0 0,3-3 0 0 0,5 2 0 0 0,5 2 0 0 0,6-3 0 0 0,5 2 0 0 0,4-2 0 0 0,4-3 0 0 0,5-1 0 0 0,8 1 0 0 0,8 2 0 0 0,5 2 0 0 0,1 4 0 0 0,3 5 0 0 0,-2 4 0 0 0,0 4 0 0 0,1 12 0 0 0,-1 16 0 0 0,-1 10 0 0 0,-2 4 0 0 0,-4-2 0 0 0,-5-1 0 0 0,-5-3 0 0 0,-5-4 0 0 0,-3-5 0 0 0,-3-2 0 0 0,0-3 0 0 0,-3-2 0 0 0,-2-3 0 0 0,-6-1 0 0 0,-3-2 0 0 0,-2-4 0 0 0,-1-3 0 0 0,-5-2 0 0 0,-2-2 0 0 0,-3-1 0 0 0,1 0 0 0 0,-3-4 0 0 0,2-1 0 0 0,-1-4 0 0 0,3-1 0 0 0,2-1 0 0 0,3-1 0 0 0,5-1 0 0 0,4-3 0 0 0,5-6 0 0 0,2-2 0 0 0,3-2 0 0 0,1 0 0 0 0,1 1 0 0 0,1 4 0 0 0,3 4 0 0 0,3 6 0 0 0,3 5 0 0 0,1 3 0 0 0,6 2 0 0 0,3 7 0 0 0,2 5 0 0 0,1 3 0 0 0,0 3 0 0 0,-1 1 0 0 0,-5-1 0 0 0,0 1 0 0 0,-2 1 0 0 0,-4-1 0 0 0,-2-1 0 0 0,-3 0 0 0 0,-2-1 0 0 0,-3-3 0 0 0,-1 1 0 0 0,-1-1 0 0 0,-2-3 0 0 0,-2-3 0 0 0,-2-3 0 0 0,-2-1 0 0 0,-2-2 0 0 0,-1-1 0 0 0,-2-1 0 0 0,-2 1 0 0 0,1-1 0 0 0,-3 1 0 0 0,0-2 0 0 0,4-2 0 0 0,3-2 0 0 0,4-1 0 0 0,2-4 0 0 0,3-4 0 0 0,1 0 0 0 0,0-1 0 0 0,6-1 0 0 0,4 2 0 0 0,2 5 0 0 0,2 3 0 0 0,5 4 0 0 0,2 5 0 0 0,1 3 0 0 0,-2 3 0 0 0,-4 1 0 0 0,-5 0 0 0 0,-5 1 0 0 0,-2 2 0 0 0,-3 0 0 0 0,-3-1 0 0 0,-2 2 0 0 0,-1-1 0 0 0,-1 0 0 0 0,0-3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48"/>
    </inkml:context>
    <inkml:brush xml:id="br0">
      <inkml:brushProperty name="width" value="0.35" units="cm"/>
      <inkml:brushProperty name="height" value="0.35" units="cm"/>
    </inkml:brush>
  </inkml:definitions>
  <inkml:trace contextRef="#ctx0" brushRef="#br0">24378 1934 16383 0 0,'1'0'0'0'0,"3"2"0"0"0,3 2 0 0 0,2 1 0 0 0,0 2 0 0 0,1 3 0 0 0,3 3 0 0 0,1 0 0 0 0,-2 0 0 0 0,-1-2 0 0 0,-1 1 0 0 0,0 0 0 0 0,-1 1 0 0 0,0-2 0 0 0,-1 0 0 0 0,-2-2 0 0 0,1-1 0 0 0,1 0 0 0 0,0-1 0 0 0,0 0 0 0 0,1 1 0 0 0,-2 0 0 0 0,-2 1 0 0 0,-1 0 0 0 0,-2 0 0 0 0,-1 0 0 0 0,-1 0 0 0 0,0 0 0 0 0,-2 0 0 0 0,-2 0 0 0 0,-2-1 0 0 0,-1-3 0 0 0,-2-1 0 0 0,-3-2 0 0 0,-6-1 0 0 0,-3-1 0 0 0,-4 0 0 0 0,-1-1 0 0 0,-2 1 0 0 0,-5-2 0 0 0,2 0 0 0 0,1 0 0 0 0,6 0 0 0 0,4 1 0 0 0,5 0 0 0 0,2 1 0 0 0,3 0 0 0 0,2 0 0 0 0,-5 0 0 0 0,-3-2 0 0 0,-3 0 0 0 0,-8-3 0 0 0,-2-2 0 0 0,0-2 0 0 0,-1 0 0 0 0,1-1 0 0 0,1 2 0 0 0,3-1 0 0 0,2-1 0 0 0,3 0 0 0 0,2 2 0 0 0,2 1 0 0 0,1-1 0 0 0,4 1 0 0 0,2-2 0 0 0,3 1 0 0 0,0 1 0 0 0,-1-2 0 0 0,-2 0 0 0 0,0 0 0 0 0,-3-5 0 0 0,-2-2 0 0 0,-4-6 0 0 0,-1 2 0 0 0,-1-2 0 0 0,0 1 0 0 0,3 2 0 0 0,4 2 0 0 0,1 2 0 0 0,-1 0 0 0 0,1-1 0 0 0,-1 0 0 0 0,2-1 0 0 0,1 1 0 0 0,3 0 0 0 0,0 0 0 0 0,0-1 0 0 0,2 2 0 0 0,-1 1 0 0 0,0 1 0 0 0,1 2 0 0 0,1 1 0 0 0,1 0 0 0 0,1-1 0 0 0,1 0 0 0 0,1 0 0 0 0,0 2 0 0 0,-1-3 0 0 0,-1 1 0 0 0,-1 0 0 0 0,-1 0 0 0 0,1 1 0 0 0,1 0 0 0 0,1 1 0 0 0,0 0 0 0 0,-1 0 0 0 0,0 0 0 0 0,0 0 0 0 0,-1-3 0 0 0,-2-1 0 0 0,1 0 0 0 0,0 1 0 0 0,1 0 0 0 0,1 2 0 0 0,0 0 0 0 0,-1-1 0 0 0,0-2 0 0 0,-4-1 0 0 0,0-1 0 0 0,4 3 0 0 0,5 3 0 0 0,2 4 0 0 0,3 2 0 0 0,3 1 0 0 0,2 2 0 0 0,0 2 0 0 0,1 1 0 0 0,0-1 0 0 0,-1 1 0 0 0,1-2 0 0 0,-1 2 0 0 0,0 1 0 0 0,-1 0 0 0 0,-1 1 0 0 0,0 0 0 0 0,-1-2 0 0 0,0 1 0 0 0,-3 0 0 0 0,-4-1 0 0 0,-7-1 0 0 0,-5-1 0 0 0,-1-1 0 0 0,-1 0 0 0 0,0 0 0 0 0,1 0 0 0 0,0 0 0 0 0,1-2 0 0 0,1 0 0 0 0,-2-2 0 0 0,0 1 0 0 0,0 0 0 0 0,0-1 0 0 0,1-1 0 0 0,2-2 0 0 0,2 0 0 0 0,2-1 0 0 0,1 0 0 0 0,-1 1 0 0 0,-2 1 0 0 0,-4-1 0 0 0,-2-1 0 0 0,3 0 0 0 0,4 3 0 0 0,5 1 0 0 0,3 1 0 0 0,5 2 0 0 0,3 1 0 0 0,0 0 0 0 0,0 0 0 0 0,1 1 0 0 0,-2-1 0 0 0,-3 0 0 0 0,-1 1 0 0 0,-1-1 0 0 0,1 0 0 0 0,1 0 0 0 0,0 0 0 0 0,2 0 0 0 0,1 1 0 0 0,2 3 0 0 0,2 1 0 0 0,0 2 0 0 0,2 3 0 0 0,-1 0 0 0 0,-2-1 0 0 0,0-1 0 0 0,-2-3 0 0 0,-1-2 0 0 0,-1 1 0 0 0,0 0 0 0 0,0 0 0 0 0,0-1 0 0 0,-2 1 0 0 0,0 1 0 0 0,3 2 0 0 0,3 2 0 0 0,3-1 0 0 0,-1 1 0 0 0,0-2 0 0 0,-2 0 0 0 0,0 0 0 0 0,1 2 0 0 0,0 1 0 0 0,-1-1 0 0 0,-2-1 0 0 0,0 0 0 0 0,-3 0 0 0 0,-5-2 0 0 0,-7-5 0 0 0,-7-5 0 0 0,-4-3 0 0 0,-2-1 0 0 0,-1 0 0 0 0,-1 0 0 0 0,1 2 0 0 0,-1-2 0 0 0,1 1 0 0 0,1-1 0 0 0,-1-1 0 0 0,0 1 0 0 0,-2 0 0 0 0,0 1 0 0 0,2-2 0 0 0,0 1 0 0 0,0 0 0 0 0,2 2 0 0 0,3-1 0 0 0,2 2 0 0 0,3 2 0 0 0,-2 1 0 0 0,-3-1 0 0 0,-2-1 0 0 0,2 0 0 0 0,-2 0 0 0 0,1 2 0 0 0,2-1 0 0 0,0-2 0 0 0,5 1 0 0 0,4 0 0 0 0,5 2 0 0 0,5 0 0 0 0,3 1 0 0 0,1 1 0 0 0,0 0 0 0 0,3 2 0 0 0,3 1 0 0 0,-1 2 0 0 0,-5-2 0 0 0,-6-1 0 0 0,-6-3 0 0 0,-8-1 0 0 0,-4-1 0 0 0,-1 0 0 0 0,-1-2 0 0 0,0-1 0 0 0,3-1 0 0 0,2 0 0 0 0,2-1 0 0 0,5 1 0 0 0,4 2 0 0 0,5 1 0 0 0,2 2 0 0 0,3 1 0 0 0,0 1 0 0 0,0 0 0 0 0,0 0 0 0 0,-1 1 0 0 0,0-1 0 0 0,-1 2 0 0 0,0 1 0 0 0,-1 3 0 0 0,-1 1 0 0 0,-6 0 0 0 0,-7 3 0 0 0,-3 0 0 0 0,-4-2 0 0 0,0-2 0 0 0,-1-2 0 0 0,2-2 0 0 0,-3-1 0 0 0,0-1 0 0 0,0 0 0 0 0,0-1 0 0 0,2 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49"/>
    </inkml:context>
    <inkml:brush xml:id="br0">
      <inkml:brushProperty name="width" value="0.35" units="cm"/>
      <inkml:brushProperty name="height" value="0.35" units="cm"/>
    </inkml:brush>
  </inkml:definitions>
  <inkml:trace contextRef="#ctx0" brushRef="#br0">23522 1322 16383 0 0,'0'-1'0'0'0,"2"-1"0"0"0,5 0 0 0 0,4 0 0 0 0,3 1 0 0 0,3 0 0 0 0,2 1 0 0 0,0 0 0 0 0,0 1 0 0 0,-2 3 0 0 0,-1 2 0 0 0,-3-1 0 0 0,-2 2 0 0 0,-1 1 0 0 0,0 4 0 0 0,-2 0 0 0 0,0 0 0 0 0,-2 2 0 0 0,1-3 0 0 0,-1-1 0 0 0,-1 0 0 0 0,2-1 0 0 0,0-1 0 0 0,1 1 0 0 0,1 0 0 0 0,2-2 0 0 0,2 1 0 0 0,0 0 0 0 0,-1-1 0 0 0,1 1 0 0 0,0 0 0 0 0,-1 0 0 0 0,-3 1 0 0 0,0 0 0 0 0,-2-2 0 0 0,1-1 0 0 0,2 0 0 0 0,0 2 0 0 0,0 0 0 0 0,1 3 0 0 0,-1 0 0 0 0,0 0 0 0 0,1 0 0 0 0,0 1 0 0 0,0-1 0 0 0,1-2 0 0 0,-1 2 0 0 0,-1-1 0 0 0,-1 1 0 0 0,-2 1 0 0 0,-1 1 0 0 0,-1-1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66"/>
    </inkml:context>
    <inkml:brush xml:id="br0">
      <inkml:brushProperty name="width" value="0.1" units="cm"/>
      <inkml:brushProperty name="height" value="0.1" units="cm"/>
    </inkml:brush>
  </inkml:definitions>
  <inkml:trace contextRef="#ctx0" brushRef="#br0">23154 1137 16383 0 0,'0'3'0'0'0,"0"3"0"0"0,0 2 0 0 0,0 0 0 0 0,0 3 0 0 0,0 1 0 0 0,0 0 0 0 0,0 0 0 0 0,0 1 0 0 0,0-1 0 0 0,0-1 0 0 0,0 0 0 0 0,0-2 0 0 0,0 1 0 0 0,0-1 0 0 0,0 1 0 0 0,0 1 0 0 0,0 0 0 0 0,0 1 0 0 0,0 0 0 0 0,0 0 0 0 0,0 2 0 0 0,0 1 0 0 0,0-2 0 0 0,0 2 0 0 0,0-2 0 0 0,0-1 0 0 0,1 0 0 0 0,4-5 0 0 0,3-5 0 0 0,-1-3 0 0 0,1-6 0 0 0,-1-3 0 0 0,1-4 0 0 0,-1-2 0 0 0,0 1 0 0 0,-1 2 0 0 0,0-3 0 0 0,-1 1 0 0 0,-2 1 0 0 0,0 0 0 0 0,-1 0 0 0 0,3 3 0 0 0,-1 2 0 0 0,-1 0 0 0 0,1-3 0 0 0,0 0 0 0 0,-2-1 0 0 0,0-1 0 0 0,0 2 0 0 0,-2-1 0 0 0,0 0 0 0 0,-1 1 0 0 0,-3 4 0 0 0,0 5 0 0 0,0 5 0 0 0,1 3 0 0 0,1 4 0 0 0,1 3 0 0 0,1 2 0 0 0,0 0 0 0 0,0-2 0 0 0,0 0 0 0 0,0-1 0 0 0,0-1 0 0 0,0-1 0 0 0,0 2 0 0 0,0 0 0 0 0,0-1 0 0 0,0 2 0 0 0,0 1 0 0 0,0 0 0 0 0,0 1 0 0 0,0 2 0 0 0,0 0 0 0 0,0-1 0 0 0,0 0 0 0 0,0-2 0 0 0,2-1 0 0 0,0-2 0 0 0,0 0 0 0 0,1-1 0 0 0,0 2 0 0 0,0 0 0 0 0,-1 1 0 0 0,-1 2 0 0 0,-3 3 0 0 0,-4 0 0 0 0,-3 2 0 0 0,-1 0 0 0 0,0-1 0 0 0,2-2 0 0 0,1-1 0 0 0,0 4 0 0 0,1 0 0 0 0,2 1 0 0 0,2-1 0 0 0,0-2 0 0 0,2-2 0 0 0,0-3 0 0 0,0-2 0 0 0,0 0 0 0 0,0 0 0 0 0,1 1 0 0 0,-3-3 0 0 0,-1-5 0 0 0,-1-6 0 0 0,0-4 0 0 0,2-2 0 0 0,0-1 0 0 0,1-1 0 0 0,0 0 0 0 0,1 1 0 0 0,0-2 0 0 0,0-1 0 0 0,0 0 0 0 0,0 0 0 0 0,1 1 0 0 0,-1 1 0 0 0,0-2 0 0 0,0 0 0 0 0,0 0 0 0 0,0 0 0 0 0,0 2 0 0 0,0 1 0 0 0,0 0 0 0 0,0 1 0 0 0,0-2 0 0 0,0 1 0 0 0,0-1 0 0 0,0-1 0 0 0,0-2 0 0 0,0 0 0 0 0,1-2 0 0 0,3 0 0 0 0,0 4 0 0 0,1 6 0 0 0,1 7 0 0 0,0 5 0 0 0,-1 3 0 0 0,-2 3 0 0 0,0 1 0 0 0,1 0 0 0 0,-2-1 0 0 0,1 0 0 0 0,0 1 0 0 0,-1-1 0 0 0,2 2 0 0 0,-1 0 0 0 0,-1 0 0 0 0,0 1 0 0 0,-1 1 0 0 0,0-2 0 0 0,-1-1 0 0 0,0-2 0 0 0,0 0 0 0 0,3 1 0 0 0,1 3 0 0 0,0 0 0 0 0,-1 0 0 0 0,-1 0 0 0 0,-1-2 0 0 0,0 1 0 0 0,-1-1 0 0 0,0-1 0 0 0,0-1 0 0 0,0-1 0 0 0,0-1 0 0 0,0 2 0 0 0,0 3 0 0 0,-1 3 0 0 0,1 2 0 0 0,0 0 0 0 0,0-1 0 0 0,0 0 0 0 0,0 0 0 0 0,0 3 0 0 0,0-2 0 0 0,0-2 0 0 0,0-1 0 0 0,0-2 0 0 0,0 2 0 0 0,0 1 0 0 0,0-1 0 0 0,0 0 0 0 0,-1-1 0 0 0,-1-2 0 0 0,-2 2 0 0 0,-2 2 0 0 0,-3 3 0 0 0,-1-3 0 0 0,0-3 0 0 0,1-5 0 0 0,3-8 0 0 0,2-4 0 0 0,1-6 0 0 0,2-4 0 0 0,1-2 0 0 0,0 1 0 0 0,1-1 0 0 0,-1-1 0 0 0,0 1 0 0 0,2 2 0 0 0,2-1 0 0 0,0 1 0 0 0,0 0 0 0 0,-2 0 0 0 0,0 1 0 0 0,-1 0 0 0 0,0 1 0 0 0,-1-1 0 0 0,1 1 0 0 0,1-1 0 0 0,0-1 0 0 0,-1 2 0 0 0,2 2 0 0 0,0 0 0 0 0,-1 0 0 0 0,0-1 0 0 0,0-1 0 0 0,1-3 0 0 0,-1 1 0 0 0,0 0 0 0 0,0 1 0 0 0,1 0 0 0 0,-1 2 0 0 0,2-1 0 0 0,-1 3 0 0 0,-1 4 0 0 0,0 5 0 0 0,-1 5 0 0 0,0 4 0 0 0,-1 4 0 0 0,0 1 0 0 0,0 0 0 0 0,0-2 0 0 0,0-1 0 0 0,0 1 0 0 0,0 0 0 0 0,-1 2 0 0 0,1 0 0 0 0,0-1 0 0 0,0-2 0 0 0,-1-3 0 0 0,-3-4 0 0 0,0-4 0 0 0,-2-7 0 0 0,-1-2 0 0 0,1-3 0 0 0,0 0 0 0 0,2-1 0 0 0,0-1 0 0 0,2 1 0 0 0,1-1 0 0 0,0 0 0 0 0,1 1 0 0 0,0 1 0 0 0,0-1 0 0 0,1 1 0 0 0,-1-1 0 0 0,0 5 0 0 0,0 4 0 0 0,0 6 0 0 0,0 6 0 0 0,0 2 0 0 0,0 3 0 0 0,0 0 0 0 0,0 0 0 0 0,0 2 0 0 0,0 1 0 0 0,0 1 0 0 0,0-1 0 0 0,0-2 0 0 0,0-2 0 0 0,0 0 0 0 0,2-2 0 0 0,1-2 0 0 0,3 0 0 0 0,1 0 0 0 0,1 2 0 0 0,1-1 0 0 0,0 2 0 0 0,1-2 0 0 0,1 1 0 0 0,0-1 0 0 0,1-2 0 0 0,-1-1 0 0 0,-1-2 0 0 0,0-1 0 0 0,1 0 0 0 0,0 0 0 0 0,0 1 0 0 0,1 0 0 0 0,0-2 0 0 0,0 0 0 0 0,-1-1 0 0 0,-1 0 0 0 0,0 1 0 0 0,-1 0 0 0 0,0 4 0 0 0,2 4 0 0 0,1 5 0 0 0,1 0 0 0 0,0-3 0 0 0,-1-1 0 0 0,-6-3 0 0 0,-5-4 0 0 0,-8-1 0 0 0,-5-4 0 0 0,-3-2 0 0 0,-1 0 0 0 0,-2-2 0 0 0,2 0 0 0 0,-1 1 0 0 0,1 1 0 0 0,0 0 0 0 0,1 2 0 0 0,0-1 0 0 0,3 1 0 0 0,-1-1 0 0 0,-1-3 0 0 0,2-1 0 0 0,3-2 0 0 0,4-1 0 0 0,4-1 0 0 0,4-2 0 0 0,4 1 0 0 0,2 1 0 0 0,1 1 0 0 0,2 3 0 0 0,2 1 0 0 0,4 3 0 0 0,3 0 0 0 0,1 1 0 0 0,-2 0 0 0 0,-3 1 0 0 0,-2-1 0 0 0,-3 1 0 0 0,-2-1 0 0 0,0 0 0 0 0,-2 0 0 0 0,3 0 0 0 0,-1 0 0 0 0,-1 2 0 0 0,-2 1 0 0 0,-1 3 0 0 0,1 1 0 0 0,4 1 0 0 0,0 1 0 0 0,4-1 0 0 0,2-1 0 0 0,1 2 0 0 0,-1 0 0 0 0,-1-1 0 0 0,-3-2 0 0 0,0 1 0 0 0,0-2 0 0 0,-2 0 0 0 0,3 2 0 0 0,2 2 0 0 0,2 1 0 0 0,0-1 0 0 0,1 3 0 0 0,-3 0 0 0 0,-1 1 0 0 0,0 1 0 0 0,-1 1 0 0 0,-1-2 0 0 0,0-1 0 0 0,-2-1 0 0 0,0-1 0 0 0,-1-2 0 0 0,0 0 0 0 0,0-2 0 0 0,0 3 0 0 0,1 0 0 0 0,-1-1 0 0 0,1-2 0 0 0,0-1 0 0 0,0 0 0 0 0,1-2 0 0 0,-2 2 0 0 0,1-2 0 0 0,-2 0 0 0 0,1-1 0 0 0,-1-1 0 0 0,0 0 0 0 0,0-1 0 0 0,0 0 0 0 0,0 0 0 0 0,0 1 0 0 0,0 1 0 0 0,0 1 0 0 0,0 2 0 0 0,5 2 0 0 0,3 2 0 0 0,0 2 0 0 0,-2-1 0 0 0,1-2 0 0 0,-2 1 0 0 0,1 0 0 0 0,-2-1 0 0 0,0 1 0 0 0,-2 0 0 0 0,-1-2 0 0 0,0-2 0 0 0,2 4 0 0 0,2 0 0 0 0,1 2 0 0 0,-1-1 0 0 0,-1 0 0 0 0,-2 0 0 0 0,0-2 0 0 0,0 0 0 0 0,-1-1 0 0 0,2 2 0 0 0,0 0 0 0 0,1-1 0 0 0,0 0 0 0 0,-2 1 0 0 0,-1-1 0 0 0,-1 1 0 0 0,0 0 0 0 0,0 0 0 0 0,-1-1 0 0 0,1-1 0 0 0,0-2 0 0 0,0 1 0 0 0,0 0 0 0 0,0 1 0 0 0,0 2 0 0 0,0 1 0 0 0,0-1 0 0 0,0 0 0 0 0,0-1 0 0 0,0 0 0 0 0,2 1 0 0 0,2 1 0 0 0,1 7 0 0 0,3 5 0 0 0,3 5 0 0 0,2 3 0 0 0,1-1 0 0 0,-2-2 0 0 0,-1-4 0 0 0,-4-5 0 0 0,-4-7 0 0 0,-6-4 0 0 0,-5-5 0 0 0,-4-2 0 0 0,-4-1 0 0 0,0-2 0 0 0,0-2 0 0 0,3-2 0 0 0,2-1 0 0 0,6 0 0 0 0,1-2 0 0 0,0 1 0 0 0,-2 1 0 0 0,-3 2 0 0 0,-5 2 0 0 0,-3 2 0 0 0,0 0 0 0 0,2-2 0 0 0,6 0 0 0 0,5-1 0 0 0,2 0 0 0 0,4-1 0 0 0,4-1 0 0 0,-1-2 0 0 0,0 0 0 0 0,-2 0 0 0 0,-1 2 0 0 0,0 1 0 0 0,0 1 0 0 0,0 1 0 0 0,0-1 0 0 0,-1 1 0 0 0,2 0 0 0 0,-1 2 0 0 0,2-1 0 0 0,1 0 0 0 0,0 1 0 0 0,0 0 0 0 0,1 1 0 0 0,0 1 0 0 0,-1-2 0 0 0,0 0 0 0 0,0 0 0 0 0,-2 0 0 0 0,1 1 0 0 0,-1 1 0 0 0,0 0 0 0 0,-2-2 0 0 0,0-2 0 0 0,0 0 0 0 0,-1 1 0 0 0,0-1 0 0 0,2 0 0 0 0,0 1 0 0 0,0 1 0 0 0,-2-1 0 0 0,0-3 0 0 0,1-1 0 0 0,0-1 0 0 0,0 0 0 0 0,-1 2 0 0 0,0 1 0 0 0,1 1 0 0 0,0-3 0 0 0,1 0 0 0 0,1 0 0 0 0,-2 1 0 0 0,2 0 0 0 0,0 1 0 0 0,-1 1 0 0 0,0 1 0 0 0,2 2 0 0 0,3-1 0 0 0,-1-2 0 0 0,1-1 0 0 0,-1 0 0 0 0,-2 0 0 0 0,1 1 0 0 0,-2 0 0 0 0,0 0 0 0 0,2 1 0 0 0,0-2 0 0 0,0-1 0 0 0,-2-1 0 0 0,-2-1 0 0 0,-2-1 0 0 0,0 0 0 0 0,-1-1 0 0 0,0 1 0 0 0,-4-2 0 0 0,-4 0 0 0 0,-3 1 0 0 0,-2 3 0 0 0,-3 2 0 0 0,-1 3 0 0 0,-4 0 0 0 0,1 2 0 0 0,-2 0 0 0 0,-3 1 0 0 0,-1 1 0 0 0,-2 2 0 0 0,1 2 0 0 0,0 3 0 0 0,0 0 0 0 0,4 0 0 0 0,2-2 0 0 0,2 1 0 0 0,0 3 0 0 0,-1 1 0 0 0,-2-1 0 0 0,1-1 0 0 0,-2 1 0 0 0,-2 1 0 0 0,1-1 0 0 0,-1 1 0 0 0,-1-1 0 0 0,3 0 0 0 0,-1 0 0 0 0,0 0 0 0 0,1 0 0 0 0,2 0 0 0 0,2-1 0 0 0,-1-1 0 0 0,-1 2 0 0 0,0 0 0 0 0,-3-1 0 0 0,0-2 0 0 0,1 0 0 0 0,0 2 0 0 0,1-1 0 0 0,4-1 0 0 0,1-1 0 0 0,1-2 0 0 0,1-1 0 0 0,0 0 0 0 0,-1 0 0 0 0,-2 1 0 0 0,1 0 0 0 0,-1 1 0 0 0,1-2 0 0 0,-1 2 0 0 0,-1-2 0 0 0,1-1 0 0 0,0 0 0 0 0,0-2 0 0 0,-1 0 0 0 0,0-1 0 0 0,2 0 0 0 0,-2 0 0 0 0,0-1 0 0 0,1 0 0 0 0,2-3 0 0 0,2-2 0 0 0,3-3 0 0 0,2-1 0 0 0,1-1 0 0 0,1-1 0 0 0,0-1 0 0 0,2-2 0 0 0,2 1 0 0 0,4 0 0 0 0,6 1 0 0 0,6-1 0 0 0,10-1 0 0 0,4 0 0 0 0,2 0 0 0 0,5-2 0 0 0,-3 0 0 0 0,-6 2 0 0 0,-7 3 0 0 0,-7 4 0 0 0,-4 4 0 0 0,-2 0 0 0 0,1 1 0 0 0,0-2 0 0 0,4-2 0 0 0,-1 1 0 0 0,3-1 0 0 0,-1 1 0 0 0,1 2 0 0 0,-1 0 0 0 0,-2 0 0 0 0,-2-2 0 0 0,-2 0 0 0 0,-2 0 0 0 0,0 0 0 0 0,-1 0 0 0 0,1-2 0 0 0,0 1 0 0 0,0-1 0 0 0,-1 0 0 0 0,2 1 0 0 0,-1 2 0 0 0,-1 2 0 0 0,1-1 0 0 0,1 1 0 0 0,0 1 0 0 0,0 1 0 0 0,2 0 0 0 0,-1 2 0 0 0,-2 4 0 0 0,-1 3 0 0 0,-2 4 0 0 0,-4 1 0 0 0,-4 0 0 0 0,-5 2 0 0 0,-4 0 0 0 0,-7 0 0 0 0,-4-1 0 0 0,-2 1 0 0 0,-3 0 0 0 0,1 0 0 0 0,1-1 0 0 0,-3 0 0 0 0,0-1 0 0 0,-3 0 0 0 0,-2-2 0 0 0,1 0 0 0 0,2-1 0 0 0,4-2 0 0 0,0-1 0 0 0,0-1 0 0 0,2-2 0 0 0,1 0 0 0 0,2-2 0 0 0,0 0 0 0 0,8-1 0 0 0,16-7 0 0 0,12-5 0 0 0,8-5 0 0 0,3-2 0 0 0,3 1 0 0 0,0-1 0 0 0,-1 3 0 0 0,-2 3 0 0 0,-2 2 0 0 0,-1 3 0 0 0,2 2 0 0 0,-2 0 0 0 0,-1 1 0 0 0,-3 1 0 0 0,-6 5 0 0 0,-9 2 0 0 0,-10 5 0 0 0,-10 5 0 0 0,-6 2 0 0 0,-5-1 0 0 0,-5 4 0 0 0,-1 0 0 0 0,0-2 0 0 0,2 0 0 0 0,3-2 0 0 0,4-2 0 0 0,3-3 0 0 0,3-3 0 0 0,2-3 0 0 0,1-1 0 0 0,-1 0 0 0 0,1-2 0 0 0,3 2 0 0 0,2 1 0 0 0,-3 2 0 0 0,0-1 0 0 0,0 0 0 0 0,-2-1 0 0 0,-1 1 0 0 0,-1-1 0 0 0,1 0 0 0 0,2-1 0 0 0,1-2 0 0 0,3-5 0 0 0,2-8 0 0 0,3-10 0 0 0,7-14 0 0 0,9-10 0 0 0,8-7 0 0 0,8 0 0 0 0,0 7 0 0 0,-2 5 0 0 0,-3 9 0 0 0,-3 9 0 0 0,-3 6 0 0 0,-1 5 0 0 0,-4 8 0 0 0,-4 8 0 0 0,-6 8 0 0 0,-8 5 0 0 0,-5 3 0 0 0,-4 1 0 0 0,-4 1 0 0 0,0-2 0 0 0,1-4 0 0 0,1-6 0 0 0,-1-1 0 0 0,2-4 0 0 0,1-2 0 0 0,-1-2 0 0 0,-2 0 0 0 0,-1-1 0 0 0,-1-1 0 0 0,-3-1 0 0 0,2-2 0 0 0,0-2 0 0 0,-1-3 0 0 0,0-3 0 0 0,1-3 0 0 0,2 0 0 0 0,5 1 0 0 0,3 2 0 0 0,3 0 0 0 0,3-2 0 0 0,3-6 0 0 0,1-9 0 0 0,6-4 0 0 0,4-5 0 0 0,7-1 0 0 0,2 2 0 0 0,2 5 0 0 0,-1 8 0 0 0,-2 7 0 0 0,-3 7 0 0 0,0 6 0 0 0,0 2 0 0 0,5 3 0 0 0,1 4 0 0 0,-1 3 0 0 0,0 5 0 0 0,-2 2 0 0 0,-5 1 0 0 0,-3 0 0 0 0,-4 0 0 0 0,-2-3 0 0 0,-2 3 0 0 0,-1-1 0 0 0,-4 0 0 0 0,-6-2 0 0 0,-8-3 0 0 0,-7-4 0 0 0,-7-3 0 0 0,-15-1 0 0 0,-11-2 0 0 0,-8 0 0 0 0,-4-1 0 0 0,3-6 0 0 0,9-3 0 0 0,8-2 0 0 0,9-1 0 0 0,6-3 0 0 0,1-4 0 0 0,4-3 0 0 0,6-1 0 0 0,5-1 0 0 0,4 1 0 0 0,3 1 0 0 0,3 0 0 0 0,3 2 0 0 0,4 3 0 0 0,2 1 0 0 0,8-1 0 0 0,11 0 0 0 0,9 2 0 0 0,4 1 0 0 0,0 4 0 0 0,-4 4 0 0 0,-2 4 0 0 0,-3 6 0 0 0,0 9 0 0 0,-2 6 0 0 0,-3 9 0 0 0,-2 2 0 0 0,-2 4 0 0 0,-3 2 0 0 0,-3-3 0 0 0,-7-4 0 0 0,-11-1 0 0 0,-8-6 0 0 0,-5-6 0 0 0,-5-6 0 0 0,0-5 0 0 0,-3-2 0 0 0,-6-2 0 0 0,-8-3 0 0 0,-5-3 0 0 0,-7-7 0 0 0,-5-11 0 0 0,1-7 0 0 0,2-7 0 0 0,-2-8 0 0 0,6-2 0 0 0,9-4 0 0 0,10 1 0 0 0,7 3 0 0 0,8 6 0 0 0,9 4 0 0 0,6 4 0 0 0,4 1 0 0 0,2 0 0 0 0,6-1 0 0 0,12 0 0 0 0,15 0 0 0 0,7 6 0 0 0,2 7 0 0 0,-3 7 0 0 0,-7 5 0 0 0,-7 4 0 0 0,-2 6 0 0 0,-3 4 0 0 0,4 13 0 0 0,0 8 0 0 0,-5 12 0 0 0,-3 5 0 0 0,-2 1 0 0 0,-3-4 0 0 0,-4-6 0 0 0,-2-7 0 0 0,-3-6 0 0 0,-3-4 0 0 0,-6-4 0 0 0,-9-4 0 0 0,-5-4 0 0 0,-6-1 0 0 0,-5-1 0 0 0,-3-1 0 0 0,1-1 0 0 0,3-1 0 0 0,2 0 0 0 0,2 0 0 0 0,1 0 0 0 0,-1-2 0 0 0,0-3 0 0 0,3-3 0 0 0,4-1 0 0 0,1-4 0 0 0,2-3 0 0 0,2-3 0 0 0,2-5 0 0 0,3 1 0 0 0,1 2 0 0 0,4 2 0 0 0,2 0 0 0 0,1 2 0 0 0,2-1 0 0 0,6-4 0 0 0,8 0 0 0 0,8 2 0 0 0,7 1 0 0 0,6 4 0 0 0,1 5 0 0 0,-5 4 0 0 0,-3 2 0 0 0,-1 8 0 0 0,-1 7 0 0 0,0 5 0 0 0,-2 5 0 0 0,-1 4 0 0 0,-4 0 0 0 0,-4 1 0 0 0,-5-4 0 0 0,-5 0 0 0 0,-2-1 0 0 0,-3 0 0 0 0,0 0 0 0 0,-4 0 0 0 0,-4-1 0 0 0,-6-3 0 0 0,-4-2 0 0 0,-5-3 0 0 0,-7-3 0 0 0,-1-3 0 0 0,0-2 0 0 0,5-2 0 0 0,4-1 0 0 0,-1-1 0 0 0,-1-1 0 0 0,-4-7 0 0 0,-4-7 0 0 0,1-5 0 0 0,1-6 0 0 0,2-6 0 0 0,5-1 0 0 0,6-2 0 0 0,6 5 0 0 0,4 3 0 0 0,3 4 0 0 0,2 4 0 0 0,0 4 0 0 0,2 1 0 0 0,6 0 0 0 0,12-3 0 0 0,13-5 0 0 0,7 0 0 0 0,2-1 0 0 0,0 5 0 0 0,-7 4 0 0 0,-6 6 0 0 0,-3 3 0 0 0,-2 3 0 0 0,-1 6 0 0 0,-1 9 0 0 0,-2 9 0 0 0,-2 10 0 0 0,1 9 0 0 0,-4-1 0 0 0,-3-5 0 0 0,-4-6 0 0 0,-3-6 0 0 0,-2 1 0 0 0,-2-2 0 0 0,-5-5 0 0 0,-3-3 0 0 0,-6-5 0 0 0,-5-1 0 0 0,-3-3 0 0 0,-1-2 0 0 0,-2-2 0 0 0,2-1 0 0 0,-2 0 0 0 0,0 0 0 0 0,-1-2 0 0 0,-4-5 0 0 0,0-5 0 0 0,-2-3 0 0 0,1-3 0 0 0,3-3 0 0 0,5 2 0 0 0,5 2 0 0 0,6-3 0 0 0,5 2 0 0 0,4-2 0 0 0,4-3 0 0 0,5-1 0 0 0,8 1 0 0 0,8 2 0 0 0,5 2 0 0 0,1 4 0 0 0,3 5 0 0 0,-2 4 0 0 0,0 4 0 0 0,1 12 0 0 0,-1 16 0 0 0,-1 10 0 0 0,-2 4 0 0 0,-4-2 0 0 0,-5-1 0 0 0,-5-3 0 0 0,-5-4 0 0 0,-3-5 0 0 0,-3-2 0 0 0,0-3 0 0 0,-3-2 0 0 0,-2-3 0 0 0,-6-1 0 0 0,-3-2 0 0 0,-2-4 0 0 0,-1-3 0 0 0,-5-2 0 0 0,-2-2 0 0 0,-3-1 0 0 0,1 0 0 0 0,-3-4 0 0 0,2-1 0 0 0,-1-4 0 0 0,3-1 0 0 0,2-1 0 0 0,3-1 0 0 0,5-1 0 0 0,4-3 0 0 0,5-6 0 0 0,2-2 0 0 0,3-2 0 0 0,1 0 0 0 0,1 1 0 0 0,1 4 0 0 0,3 4 0 0 0,3 6 0 0 0,3 5 0 0 0,1 3 0 0 0,6 2 0 0 0,3 7 0 0 0,2 5 0 0 0,1 3 0 0 0,0 3 0 0 0,-1 1 0 0 0,-5-1 0 0 0,0 1 0 0 0,-2 1 0 0 0,-4-1 0 0 0,-2-1 0 0 0,-3 0 0 0 0,-2-1 0 0 0,-3-3 0 0 0,-1 1 0 0 0,-1-1 0 0 0,-2-3 0 0 0,-2-3 0 0 0,-2-3 0 0 0,-2-1 0 0 0,-2-2 0 0 0,-1-1 0 0 0,-2-1 0 0 0,-2 1 0 0 0,1-1 0 0 0,-3 1 0 0 0,0-2 0 0 0,4-2 0 0 0,3-2 0 0 0,4-1 0 0 0,2-4 0 0 0,3-4 0 0 0,1 0 0 0 0,0-1 0 0 0,6-1 0 0 0,4 2 0 0 0,2 5 0 0 0,2 3 0 0 0,5 4 0 0 0,2 5 0 0 0,1 3 0 0 0,-2 3 0 0 0,-4 1 0 0 0,-5 0 0 0 0,-5 1 0 0 0,-2 2 0 0 0,-3 0 0 0 0,-3-1 0 0 0,-2 2 0 0 0,-1-1 0 0 0,-1 0 0 0 0,0-3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50"/>
    </inkml:context>
    <inkml:brush xml:id="br0">
      <inkml:brushProperty name="width" value="0.35" units="cm"/>
      <inkml:brushProperty name="height" value="0.35" units="cm"/>
    </inkml:brush>
  </inkml:definitions>
  <inkml:trace contextRef="#ctx0" brushRef="#br0">23985 1989 16383 0 0,'-3'0'0'0'0,"-4"0"0"0"0,-3-2 0 0 0,-1 0 0 0 0,-1 0 0 0 0,-3-1 0 0 0,1-2 0 0 0,2-1 0 0 0,2 0 0 0 0,-1 0 0 0 0,-1-1 0 0 0,-2-3 0 0 0,0 0 0 0 0,0 1 0 0 0,2 0 0 0 0,1 1 0 0 0,0 0 0 0 0,-1 1 0 0 0,2 0 0 0 0,2 0 0 0 0,0 0 0 0 0,3 1 0 0 0,7 1 0 0 0,5 2 0 0 0,4 1 0 0 0,5 1 0 0 0,3 1 0 0 0,2 0 0 0 0,2 0 0 0 0,4 1 0 0 0,5 4 0 0 0,2 2 0 0 0,3 3 0 0 0,-2 0 0 0 0,-2 1 0 0 0,-4 1 0 0 0,0 2 0 0 0,-1 2 0 0 0,4 5 0 0 0,3 3 0 0 0,3 7 0 0 0,-1 0 0 0 0,-2 0 0 0 0,-4-4 0 0 0,-5-4 0 0 0,-4-3 0 0 0,-5-5 0 0 0,-6-2 0 0 0,-5-3 0 0 0,-4-2 0 0 0,-7-3 0 0 0,-6-2 0 0 0,-5-2 0 0 0,-2-1 0 0 0,-2 0 0 0 0,1-1 0 0 0,0 1 0 0 0,-1-2 0 0 0,1-2 0 0 0,1-1 0 0 0,3 0 0 0 0,3-1 0 0 0,1-3 0 0 0,1-1 0 0 0,1-1 0 0 0,0 0 0 0 0,0-1 0 0 0,-2-4 0 0 0,0-2 0 0 0,2 1 0 0 0,2-1 0 0 0,1-1 0 0 0,-1-3 0 0 0,1-3 0 0 0,-2 1 0 0 0,0 0 0 0 0,1 1 0 0 0,0 1 0 0 0,2 0 0 0 0,-1 2 0 0 0,2 1 0 0 0,0 2 0 0 0,-2 1 0 0 0,-2 0 0 0 0,2 2 0 0 0,1 0 0 0 0,2 1 0 0 0,1 1 0 0 0,1-1 0 0 0,-1 2 0 0 0,-4 0 0 0 0,-3 1 0 0 0,-7-3 0 0 0,-1 0 0 0 0,0 0 0 0 0,5 3 0 0 0,7 5 0 0 0,9 6 0 0 0,6 2 0 0 0,6 3 0 0 0,2 1 0 0 0,3 0 0 0 0,3 0 0 0 0,-3 1 0 0 0,-3 0 0 0 0,-1 0 0 0 0,-3 0 0 0 0,2-2 0 0 0,1 2 0 0 0,-2-1 0 0 0,0 0 0 0 0,-3-2 0 0 0,0-2 0 0 0,2 2 0 0 0,2 0 0 0 0,-1 0 0 0 0,-2 0 0 0 0,-1-1 0 0 0,1-1 0 0 0,-1 0 0 0 0,-1 1 0 0 0,0 1 0 0 0,-3 0 0 0 0,0-1 0 0 0,-1 1 0 0 0,0 0 0 0 0,3 0 0 0 0,0 1 0 0 0,1 1 0 0 0,-1 0 0 0 0,0 2 0 0 0,0 0 0 0 0,-1 0 0 0 0,1 0 0 0 0,-1 0 0 0 0,0 1 0 0 0,0-1 0 0 0,0-1 0 0 0,0-1 0 0 0,0 0 0 0 0,2 0 0 0 0,-2 1 0 0 0,2 1 0 0 0,1-1 0 0 0,2 1 0 0 0,1-1 0 0 0,-2-1 0 0 0,-1 0 0 0 0,1 1 0 0 0,-1 0 0 0 0,0 0 0 0 0,-1 1 0 0 0,-1-2 0 0 0,-2 0 0 0 0,-1 1 0 0 0,0-1 0 0 0,2 0 0 0 0,2 1 0 0 0,1 0 0 0 0,2 0 0 0 0,0-2 0 0 0,-3 0 0 0 0,-1 0 0 0 0,-1 0 0 0 0,-1 2 0 0 0,0-2 0 0 0,-2 0 0 0 0,-6-5 0 0 0,-5-2 0 0 0,-1-4 0 0 0,-1 0 0 0 0,-1-1 0 0 0,0-2 0 0 0,-2 0 0 0 0,1 0 0 0 0,0-1 0 0 0,1-1 0 0 0,-1 0 0 0 0,0 0 0 0 0,-1 1 0 0 0,1 0 0 0 0,-2-2 0 0 0,-1 2 0 0 0,3 1 0 0 0,0-1 0 0 0,2 1 0 0 0,1-1 0 0 0,0 0 0 0 0,-3-1 0 0 0,-1-1 0 0 0,0 0 0 0 0,0 2 0 0 0,3 2 0 0 0,6 3 0 0 0,6 3 0 0 0,4 2 0 0 0,4 3 0 0 0,2-1 0 0 0,0 3 0 0 0,3 0 0 0 0,-3 1 0 0 0,-1 2 0 0 0,-2-1 0 0 0,-2 0 0 0 0,1-1 0 0 0,0-1 0 0 0,0 0 0 0 0,-2 0 0 0 0,-1 1 0 0 0,-1 1 0 0 0,1 0 0 0 0,-2 1 0 0 0,1 0 0 0 0,-1 0 0 0 0,2 0 0 0 0,-2 0 0 0 0,-1 0 0 0 0,-1 1 0 0 0,2-3 0 0 0,-1 2 0 0 0,0 0 0 0 0,1 0 0 0 0,1 1 0 0 0,1 0 0 0 0,-1-1 0 0 0,0-1 0 0 0,0-1 0 0 0,1 0 0 0 0,-2 2 0 0 0,1 1 0 0 0,0 0 0 0 0,0 1 0 0 0,1-1 0 0 0,1 0 0 0 0,0-1 0 0 0,0 0 0 0 0,0 1 0 0 0,-2-1 0 0 0,1 0 0 0 0,-1 0 0 0 0,0 0 0 0 0,3 1 0 0 0,0 1 0 0 0,1-1 0 0 0,1 0 0 0 0,-1 0 0 0 0,-3 1 0 0 0,-1-2 0 0 0,0 3 0 0 0,2 1 0 0 0,0 0 0 0 0,1 0 0 0 0,-1-2 0 0 0,0 0 0 0 0,1-1 0 0 0,0 0 0 0 0,0-1 0 0 0,-2 2 0 0 0,2 0 0 0 0,0-1 0 0 0,-2 1 0 0 0,-1-1 0 0 0,0 0 0 0 0,2 1 0 0 0,1 0 0 0 0,0 0 0 0 0,1 0 0 0 0,-1 2 0 0 0,-2 1 0 0 0,-1-3 0 0 0,1 0 0 0 0,-1-2 0 0 0,1 0 0 0 0,2-1 0 0 0,2 1 0 0 0,1-2 0 0 0,0 0 0 0 0,-1 1 0 0 0,-1 2 0 0 0,-1-2 0 0 0,0-2 0 0 0,-1 0 0 0 0,0-1 0 0 0,0 0 0 0 0,-2 0 0 0 0,0 2 0 0 0,0 0 0 0 0,2 1 0 0 0,1 0 0 0 0,0-1 0 0 0,1-2 0 0 0,-3 1 0 0 0,0 0 0 0 0,-1 1 0 0 0,3 2 0 0 0,0 2 0 0 0,0-1 0 0 0,-3-1 0 0 0,-4-2 0 0 0,-4-2 0 0 0,-10-8 0 0 0,-5-5 0 0 0,0-6 0 0 0,0-4 0 0 0,0-2 0 0 0,1 0 0 0 0,2 4 0 0 0,1 1 0 0 0,2 3 0 0 0,1-1 0 0 0,2 2 0 0 0,0 0 0 0 0,2 0 0 0 0,-1 0 0 0 0,0 0 0 0 0,-1 1 0 0 0,-1 2 0 0 0,0 0 0 0 0,1-1 0 0 0,1 0 0 0 0,1-3 0 0 0,1-1 0 0 0,0 1 0 0 0,-2-2 0 0 0,1 1 0 0 0,0 0 0 0 0,-2-1 0 0 0,0 2 0 0 0,-1 1 0 0 0,0 2 0 0 0,-3 1 0 0 0,0 2 0 0 0,0 1 0 0 0,0-1 0 0 0,1 1 0 0 0,0 0 0 0 0,2-2 0 0 0,0 0 0 0 0,1 0 0 0 0,-2 0 0 0 0,-2-3 0 0 0,-5-1 0 0 0,0-1 0 0 0,1 2 0 0 0,1 0 0 0 0,0 0 0 0 0,0 0 0 0 0,2 0 0 0 0,1 0 0 0 0,1 2 0 0 0,1 3 0 0 0,0-1 0 0 0,-2 3 0 0 0,0-2 0 0 0,0 2 0 0 0,1 0 0 0 0,0 1 0 0 0,-1 1 0 0 0,-1 0 0 0 0,-1 1 0 0 0,1 0 0 0 0,0 0 0 0 0,0 1 0 0 0,0-1 0 0 0,0 0 0 0 0,1 0 0 0 0,-1 0 0 0 0,0 0 0 0 0,0 0 0 0 0,0 0 0 0 0,-1 0 0 0 0,2 0 0 0 0,0 0 0 0 0,-3 0 0 0 0,-1 0 0 0 0,-3 0 0 0 0,-1 0 0 0 0,3 0 0 0 0,-2 0 0 0 0,1 0 0 0 0,-1 0 0 0 0,1 0 0 0 0,-1 0 0 0 0,-1 0 0 0 0,1 0 0 0 0,-1 0 0 0 0,0 0 0 0 0,2 0 0 0 0,-2-2 0 0 0,1 0 0 0 0,0 0 0 0 0,3 1 0 0 0,2 0 0 0 0,0 0 0 0 0,-1 1 0 0 0,-1 0 0 0 0,1 0 0 0 0,0 0 0 0 0,2 0 0 0 0,0 0 0 0 0,0 0 0 0 0,1 0 0 0 0,-3 0 0 0 0,0 0 0 0 0,0 0 0 0 0,-1 0 0 0 0,-1 0 0 0 0,1 0 0 0 0,-2 1 0 0 0,2 2 0 0 0,-2 0 0 0 0,0 1 0 0 0,2-1 0 0 0,-3 2 0 0 0,-1 2 0 0 0,-1 0 0 0 0,1-1 0 0 0,-1-1 0 0 0,2 0 0 0 0,3-1 0 0 0,1 0 0 0 0,0 0 0 0 0,2-2 0 0 0,2 0 0 0 0,0 2 0 0 0,1 2 0 0 0,0 0 0 0 0,0-2 0 0 0,-3 1 0 0 0,-1-1 0 0 0,-2 1 0 0 0,1-1 0 0 0,1-1 0 0 0,-1 2 0 0 0,1 0 0 0 0,1 0 0 0 0,1-2 0 0 0,1 1 0 0 0,-3-1 0 0 0,-1 1 0 0 0,-3 0 0 0 0,1 0 0 0 0,1 1 0 0 0,1-2 0 0 0,0-1 0 0 0,2-1 0 0 0,1 0 0 0 0,-1-1 0 0 0,0 0 0 0 0,1 0 0 0 0,1-2 0 0 0,-2-3 0 0 0,1-3 0 0 0,-1-1 0 0 0,2-1 0 0 0,0-2 0 0 0,0-1 0 0 0,1-6 0 0 0,1-2 0 0 0,1 0 0 0 0,2 0 0 0 0,1 1 0 0 0,0 2 0 0 0,-1 3 0 0 0,1 1 0 0 0,-1 2 0 0 0,0 2 0 0 0,0-1 0 0 0,1 0 0 0 0,0 0 0 0 0,2 1 0 0 0,1-1 0 0 0,0-2 0 0 0,1-2 0 0 0,-1-1 0 0 0,-1 0 0 0 0,0 0 0 0 0,1 1 0 0 0,0 2 0 0 0,0 0 0 0 0,1 0 0 0 0,0 1 0 0 0,0 1 0 0 0,0 0 0 0 0,0-2 0 0 0,0-5 0 0 0,3-2 0 0 0,1-1 0 0 0,2 1 0 0 0,0 5 0 0 0,2 4 0 0 0,1 5 0 0 0,0 2 0 0 0,2 3 0 0 0,1 3 0 0 0,2 0 0 0 0,-1 1 0 0 0,2 3 0 0 0,1 4 0 0 0,2 3 0 0 0,0 0 0 0 0,1 2 0 0 0,0 0 0 0 0,-1 0 0 0 0,1 1 0 0 0,-2-2 0 0 0,-1-1 0 0 0,-1-1 0 0 0,-2 0 0 0 0,-2-2 0 0 0,-1-1 0 0 0,0 0 0 0 0,-2-1 0 0 0,-2 1 0 0 0,1-1 0 0 0,0 2 0 0 0,1 1 0 0 0,-1 0 0 0 0,-1 0 0 0 0,1 2 0 0 0,1 1 0 0 0,0 1 0 0 0,-1 0 0 0 0,-2-2 0 0 0,0-1 0 0 0,-1 0 0 0 0,0 2 0 0 0,2-1 0 0 0,0 0 0 0 0,2 0 0 0 0,0 0 0 0 0,1 2 0 0 0,0 0 0 0 0,0-1 0 0 0,-1-1 0 0 0,-1-2 0 0 0,0 0 0 0 0,1-3 0 0 0,2 0 0 0 0,-1 1 0 0 0,-1 1 0 0 0,1-1 0 0 0,-2 0 0 0 0,0 1 0 0 0,-1-1 0 0 0,2-2 0 0 0,0 2 0 0 0,0-1 0 0 0,1-1 0 0 0,0 1 0 0 0,-2 0 0 0 0,0-2 0 0 0,1 1 0 0 0,-1 0 0 0 0,1-1 0 0 0,1-2 0 0 0,1 2 0 0 0,2 1 0 0 0,2 0 0 0 0,-2-2 0 0 0,0 0 0 0 0,-1 0 0 0 0,1-2 0 0 0,0 0 0 0 0,-1 2 0 0 0,-1 1 0 0 0,2 0 0 0 0,1 0 0 0 0,1-1 0 0 0,-2-1 0 0 0,0 0 0 0 0,-1 0 0 0 0,0-2 0 0 0,2 2 0 0 0,2 0 0 0 0,1 4 0 0 0,0 0 0 0 0,0 0 0 0 0,-2-2 0 0 0,0 1 0 0 0,-1 0 0 0 0,0-1 0 0 0,-2 0 0 0 0,0-1 0 0 0,1 0 0 0 0,-1-1 0 0 0,1 1 0 0 0,-2-1 0 0 0,2-1 0 0 0,-1 0 0 0 0,1-2 0 0 0,-2 1 0 0 0,0 2 0 0 0,0 1 0 0 0,-1 1 0 0 0,1-2 0 0 0,0-1 0 0 0,1-1 0 0 0,0-1 0 0 0,1 0 0 0 0,0-1 0 0 0,2 0 0 0 0,0 0 0 0 0,1-1 0 0 0,-2 1 0 0 0,1 0 0 0 0,0 0 0 0 0,0 0 0 0 0,-1-2 0 0 0,1-3 0 0 0,-3-2 0 0 0,-1-3 0 0 0,-1-1 0 0 0,-2-3 0 0 0,-2 0 0 0 0,-1 1 0 0 0,1-2 0 0 0,4-4 0 0 0,1 1 0 0 0,-2 1 0 0 0,-2 2 0 0 0,-2 3 0 0 0,-1-2 0 0 0,-4 0 0 0 0,-2 2 0 0 0,-3 4 0 0 0,-3 2 0 0 0,-2 3 0 0 0,-3 2 0 0 0,-1 1 0 0 0,0 2 0 0 0,1 1 0 0 0,2 1 0 0 0,0 1 0 0 0,-3 4 0 0 0,-4 3 0 0 0,-1 0 0 0 0,1 3 0 0 0,2-3 0 0 0,3-1 0 0 0,1-1 0 0 0,4 1 0 0 0,3 0 0 0 0,3 0 0 0 0,1 1 0 0 0,2 0 0 0 0,0-1 0 0 0,1 0 0 0 0,-1 1 0 0 0,1 0 0 0 0,-1-1 0 0 0,1 2 0 0 0,-1-1 0 0 0,0-1 0 0 0,0 2 0 0 0,0 1 0 0 0,1-1 0 0 0,3 0 0 0 0,1 1 0 0 0,1-2 0 0 0,2 2 0 0 0,-1-1 0 0 0,1-2 0 0 0,-2-2 0 0 0,1-1 0 0 0,-1 0 0 0 0,2-1 0 0 0,1 1 0 0 0,1 1 0 0 0,-2-2 0 0 0,-4-3 0 0 0,-5-2 0 0 0,-4-3 0 0 0,-2-2 0 0 0,-4-1 0 0 0,-3 0 0 0 0,-4-3 0 0 0,-2-2 0 0 0,2 2 0 0 0,3-1 0 0 0,1 1 0 0 0,1 3 0 0 0,1-1 0 0 0,-1-1 0 0 0,-1-3 0 0 0,0 2 0 0 0,1 1 0 0 0,3 0 0 0 0,1 0 0 0 0,1-1 0 0 0,0-1 0 0 0,0 0 0 0 0,3 1 0 0 0,7 2 0 0 0,4 1 0 0 0,7 2 0 0 0,1 1 0 0 0,1 1 0 0 0,-1 0 0 0 0,1 0 0 0 0,-2 1 0 0 0,0-1 0 0 0,-2 2 0 0 0,-1 1 0 0 0,0 3 0 0 0,-1 1 0 0 0,5 2 0 0 0,1-2 0 0 0,0 0 0 0 0,-3 1 0 0 0,-2-2 0 0 0,-1 0 0 0 0,-2 1 0 0 0,-1 0 0 0 0,1 0 0 0 0,0-1 0 0 0,0-1 0 0 0,1 1 0 0 0,0 0 0 0 0,-2 1 0 0 0,0 0 0 0 0,-2 2 0 0 0,0-1 0 0 0,1 2 0 0 0,1-1 0 0 0,1 2 0 0 0,3 1 0 0 0,2 3 0 0 0,1 0 0 0 0,0-1 0 0 0,-3-2 0 0 0,1 1 0 0 0,-1-1 0 0 0,1-2 0 0 0,-2-1 0 0 0,1-1 0 0 0,-1-1 0 0 0,0-3 0 0 0,0-3 0 0 0,0-1 0 0 0,0-2 0 0 0,2-1 0 0 0,2 0 0 0 0,1-5 0 0 0,1 0 0 0 0,-1-1 0 0 0,-2-1 0 0 0,1-1 0 0 0,-1 0 0 0 0,1 0 0 0 0,0 1 0 0 0,-1 2 0 0 0,2-1 0 0 0,2-1 0 0 0,0 0 0 0 0,-2 1 0 0 0,-1 3 0 0 0,-1 2 0 0 0,0 2 0 0 0,-1 1 0 0 0,0 1 0 0 0,-2-1 0 0 0,-2-3 0 0 0,-3-1 0 0 0,-2-2 0 0 0,-2-2 0 0 0,-1-3 0 0 0,-3 0 0 0 0,-2-1 0 0 0,-3 1 0 0 0,-5-1 0 0 0,0 0 0 0 0,0 1 0 0 0,-2 1 0 0 0,1-1 0 0 0,2 0 0 0 0,-1 2 0 0 0,1 1 0 0 0,1 1 0 0 0,-1 0 0 0 0,1 0 0 0 0,-1 0 0 0 0,-1-2 0 0 0,0 0 0 0 0,2 5 0 0 0,4 3 0 0 0,2 5 0 0 0,4 2 0 0 0,0 3 0 0 0,2 2 0 0 0,1 2 0 0 0,-1 0 0 0 0,1 1 0 0 0,-1 0 0 0 0,1-1 0 0 0,-1-1 0 0 0,0 1 0 0 0,0 0 0 0 0,0 0 0 0 0,0 0 0 0 0,2 2 0 0 0,1-2 0 0 0,3-1 0 0 0,-1 0 0 0 0,0 0 0 0 0,0 0 0 0 0,1-2 0 0 0,1-3 0 0 0,-1-3 0 0 0,0-5 0 0 0,1-3 0 0 0,-1-2 0 0 0,-2-1 0 0 0,1-2 0 0 0,-1 2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63"/>
    </inkml:context>
    <inkml:brush xml:id="br0">
      <inkml:brushProperty name="width" value="0.35" units="cm"/>
      <inkml:brushProperty name="height" value="0.35" units="cm"/>
    </inkml:brush>
  </inkml:definitions>
  <inkml:trace contextRef="#ctx0" brushRef="#br0">26066 2676 16383 0 0,'-1'-1'0'0'0,"-1"-3"0"0"0,-2-3 0 0 0,1-2 0 0 0,-1-2 0 0 0,2-1 0 0 0,1 0 0 0 0,0-2 0 0 0,0-1 0 0 0,1 0 0 0 0,0 2 0 0 0,-1 2 0 0 0,-2 2 0 0 0,-3 3 0 0 0,-2 1 0 0 0,-3 3 0 0 0,0 1 0 0 0,-1 1 0 0 0,-2 0 0 0 0,0 0 0 0 0,-1 1 0 0 0,1-1 0 0 0,1 0 0 0 0,-2 1 0 0 0,0 0 0 0 0,1 3 0 0 0,3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64"/>
    </inkml:context>
    <inkml:brush xml:id="br0">
      <inkml:brushProperty name="width" value="0.35" units="cm"/>
      <inkml:brushProperty name="height" value="0.35" units="cm"/>
    </inkml:brush>
  </inkml:definitions>
  <inkml:trace contextRef="#ctx0" brushRef="#br0">26152 4484 16383 0 0,'2'0'0'0'0,"3"0"0"0"0,2 0 0 0 0,3 0 0 0 0,-1 0 0 0 0,1 0 0 0 0,1 0 0 0 0,-2 0 0 0 0,1 0 0 0 0,1 0 0 0 0,0 0 0 0 0,-1-1 0 0 0,-2-1 0 0 0,2 0 0 0 0,0-2 0 0 0,2 0 0 0 0,3-4 0 0 0,1-2 0 0 0,-1 2 0 0 0,1 1 0 0 0,-2 2 0 0 0,0 0 0 0 0,1 0 0 0 0,0-1 0 0 0,-2-1 0 0 0,2 1 0 0 0,0 1 0 0 0,-1 1 0 0 0,-2 1 0 0 0,1-2 0 0 0,-1 1 0 0 0,0-1 0 0 0,-2-1 0 0 0,0-1 0 0 0,2-1 0 0 0,0 1 0 0 0,0 0 0 0 0,-2 0 0 0 0,0-1 0 0 0,1 1 0 0 0,1 1 0 0 0,3-1 0 0 0,-1 1 0 0 0,1 0 0 0 0,-1-1 0 0 0,1 0 0 0 0,-1 1 0 0 0,-1 1 0 0 0,1 0 0 0 0,2 0 0 0 0,-2-2 0 0 0,-1 0 0 0 0,-2 0 0 0 0,-2 1 0 0 0,0 0 0 0 0,0 1 0 0 0,0 0 0 0 0,0 0 0 0 0,-2-1 0 0 0,-2-1 0 0 0,-1 0 0 0 0,-3-3 0 0 0,-1 1 0 0 0,-1 1 0 0 0,1 6 0 0 0,2 4 0 0 0,0 4 0 0 0,1 5 0 0 0,3 3 0 0 0,-1 0 0 0 0,1-1 0 0 0,1-1 0 0 0,-1-1 0 0 0,-2 0 0 0 0,-1 2 0 0 0,1 1 0 0 0,0 3 0 0 0,1-1 0 0 0,-2-1 0 0 0,-1-2 0 0 0,0 0 0 0 0,-1-1 0 0 0,1 0 0 0 0,1-2 0 0 0,1 0 0 0 0,1 0 0 0 0,0-1 0 0 0,0 0 0 0 0,-1 1 0 0 0,0 3 0 0 0,0-2 0 0 0,-1 1 0 0 0,0 0 0 0 0,2 1 0 0 0,0 3 0 0 0,1 0 0 0 0,-1-1 0 0 0,-1 0 0 0 0,-1-1 0 0 0,-1-1 0 0 0,-1 0 0 0 0,1-1 0 0 0,0 0 0 0 0,-1-2 0 0 0,1 2 0 0 0,-1 0 0 0 0,-1-1 0 0 0,2 2 0 0 0,2 2 0 0 0,1 0 0 0 0,1-1 0 0 0,-2-1 0 0 0,1 1 0 0 0,-1-1 0 0 0,-1-1 0 0 0,-1-1 0 0 0,0-1 0 0 0,0-2 0 0 0,0 1 0 0 0,1 0 0 0 0,2 0 0 0 0,0 2 0 0 0,-1 0 0 0 0,1 2 0 0 0,-1 1 0 0 0,0-1 0 0 0,0-1 0 0 0,1-1 0 0 0,1 1 0 0 0,-1-1 0 0 0,-1-1 0 0 0,1 0 0 0 0,-2 0 0 0 0,0-1 0 0 0,-1 0 0 0 0,-1 0 0 0 0,0 1 0 0 0,-1 1 0 0 0,0 0 0 0 0,1 0 0 0 0,1-1 0 0 0,0 0 0 0 0,-1-1 0 0 0,0 1 0 0 0,0-1 0 0 0,-1 0 0 0 0,0 0 0 0 0,0 0 0 0 0,2 3 0 0 0,0 1 0 0 0,0 0 0 0 0,-1-1 0 0 0,0 0 0 0 0,0-2 0 0 0,-1 0 0 0 0,2 2 0 0 0,2 2 0 0 0,0-2 0 0 0,-1 2 0 0 0,0-1 0 0 0,-2 1 0 0 0,1-1 0 0 0,-2 0 0 0 0,0-2 0 0 0,0 0 0 0 0,0-2 0 0 0,1 1 0 0 0,1-1 0 0 0,0 0 0 0 0,0 1 0 0 0,-1 1 0 0 0,1 1 0 0 0,0 1 0 0 0,0-1 0 0 0,0 1 0 0 0,1 3 0 0 0,1 0 0 0 0,0-1 0 0 0,0 0 0 0 0,-2 0 0 0 0,0 1 0 0 0,1 0 0 0 0,-1-2 0 0 0,0-2 0 0 0,0 1 0 0 0,0 0 0 0 0,1 2 0 0 0,-1 0 0 0 0,-1-2 0 0 0,0 2 0 0 0,0 1 0 0 0,-1-2 0 0 0,2-2 0 0 0,0 0 0 0 0,0-2 0 0 0,-1 1 0 0 0,0 2 0 0 0,1 1 0 0 0,2 1 0 0 0,0 0 0 0 0,0-1 0 0 0,-1-1 0 0 0,-2 0 0 0 0,0 0 0 0 0,0-1 0 0 0,-1-1 0 0 0,0-1 0 0 0,0-1 0 0 0,0 1 0 0 0,-1-1 0 0 0,1 1 0 0 0,0 1 0 0 0,0 0 0 0 0,0 1 0 0 0,0 0 0 0 0,0 0 0 0 0,0-1 0 0 0,0-1 0 0 0,0 0 0 0 0,0-1 0 0 0,-1-1 0 0 0,-5-3 0 0 0,-1-1 0 0 0,-2-2 0 0 0,-3-2 0 0 0,0 0 0 0 0,0 0 0 0 0,1 0 0 0 0,0-1 0 0 0,1 1 0 0 0,0 0 0 0 0,1 0 0 0 0,-2-1 0 0 0,0 0 0 0 0,0-1 0 0 0,-1 0 0 0 0,-1-1 0 0 0,-1 0 0 0 0,-1 0 0 0 0,1 1 0 0 0,2 1 0 0 0,-3 0 0 0 0,0 1 0 0 0,1 0 0 0 0,0 0 0 0 0,1 0 0 0 0,1 2 0 0 0,-1 0 0 0 0,1 0 0 0 0,-1 1 0 0 0,-2 0 0 0 0,1 0 0 0 0,1-1 0 0 0,1 1 0 0 0,1-1 0 0 0,1 1 0 0 0,1-2 0 0 0,0 2 0 0 0,-3-1 0 0 0,-1 2 0 0 0,1 1 0 0 0,1 0 0 0 0,-1 0 0 0 0,2-2 0 0 0,-1 0 0 0 0,0 0 0 0 0,-2 1 0 0 0,0 0 0 0 0,2 0 0 0 0,1 2 0 0 0,1-1 0 0 0,1-1 0 0 0,-2 1 0 0 0,-1-1 0 0 0,1-2 0 0 0,1-1 0 0 0,3-4 0 0 0,1-2 0 0 0,3-3 0 0 0,1-3 0 0 0,1-3 0 0 0,0-1 0 0 0,1 0 0 0 0,-1-1 0 0 0,1 0 0 0 0,-1-1 0 0 0,0 2 0 0 0,0 1 0 0 0,0 2 0 0 0,0 0 0 0 0,0 0 0 0 0,0 1 0 0 0,0-1 0 0 0,0 0 0 0 0,0 1 0 0 0,0 0 0 0 0,0-1 0 0 0,0 0 0 0 0,0 1 0 0 0,0-1 0 0 0,0 0 0 0 0,0 0 0 0 0,0 0 0 0 0,0-2 0 0 0,0 0 0 0 0,0 0 0 0 0,0-2 0 0 0,0 1 0 0 0,0-1 0 0 0,0-1 0 0 0,0 1 0 0 0,0 1 0 0 0,0 1 0 0 0,0 2 0 0 0,0 1 0 0 0,0 0 0 0 0,0 0 0 0 0,0-3 0 0 0,0-1 0 0 0,0-1 0 0 0,0-1 0 0 0,0 1 0 0 0,0 1 0 0 0,0 1 0 0 0,2 1 0 0 0,0 2 0 0 0,3 1 0 0 0,2 0 0 0 0,0 1 0 0 0,-1 0 0 0 0,-2-1 0 0 0,-1-1 0 0 0,-2 0 0 0 0,0-1 0 0 0,-1-2 0 0 0,0 1 0 0 0,-1-2 0 0 0,1 1 0 0 0,0 1 0 0 0,0 0 0 0 0,-1 0 0 0 0,1 0 0 0 0,0-3 0 0 0,-1 0 0 0 0,-1 1 0 0 0,0 0 0 0 0,0 1 0 0 0,0 3 0 0 0,-1 1 0 0 0,1 0 0 0 0,0 0 0 0 0,-1 0 0 0 0,0 0 0 0 0,0 2 0 0 0,-1 1 0 0 0,1 0 0 0 0,1-1 0 0 0,-1 0 0 0 0,-1-3 0 0 0,-4-3 0 0 0,0-3 0 0 0,2 1 0 0 0,0 1 0 0 0,-1 0 0 0 0,1 1 0 0 0,0 2 0 0 0,1 1 0 0 0,-1-4 0 0 0,-2-1 0 0 0,0-1 0 0 0,1 2 0 0 0,1 1 0 0 0,2 1 0 0 0,1 2 0 0 0,1 1 0 0 0,0-1 0 0 0,-1 0 0 0 0,-4-3 0 0 0,-2 0 0 0 0,0 0 0 0 0,3 1 0 0 0,0 2 0 0 0,-1 2 0 0 0,0 2 0 0 0,1 2 0 0 0,0 0 0 0 0,-1 0 0 0 0,0 2 0 0 0,-1-1 0 0 0,-1-1 0 0 0,0-3 0 0 0,0-3 0 0 0,0-1 0 0 0,1 0 0 0 0,3-1 0 0 0,1-2 0 0 0,4 2 0 0 0,2 2 0 0 0,4 2 0 0 0,3 0 0 0 0,1 0 0 0 0,5 0 0 0 0,2 0 0 0 0,4 0 0 0 0,1-1 0 0 0,-1 1 0 0 0,-2 2 0 0 0,-3 1 0 0 0,-3 3 0 0 0,-1 1 0 0 0,-1 1 0 0 0,0 1 0 0 0,1 0 0 0 0,1 0 0 0 0,-2 1 0 0 0,0-1 0 0 0,1 0 0 0 0,3 2 0 0 0,-1 2 0 0 0,0 3 0 0 0,-1 4 0 0 0,-2 1 0 0 0,-2 2 0 0 0,-2 0 0 0 0,-1 1 0 0 0,-2-1 0 0 0,3 1 0 0 0,0 3 0 0 0,2 2 0 0 0,-2 6 0 0 0,0 1 0 0 0,-1-1 0 0 0,-2-2 0 0 0,-1 0 0 0 0,-2-3 0 0 0,3 0 0 0 0,0-2 0 0 0,0 0 0 0 0,0 2 0 0 0,0 1 0 0 0,1 4 0 0 0,-1-1 0 0 0,3 1 0 0 0,-1 1 0 0 0,2 0 0 0 0,0-1 0 0 0,-1 0 0 0 0,-3-3 0 0 0,-1-3 0 0 0,0 0 0 0 0,0-1 0 0 0,-2 0 0 0 0,1-2 0 0 0,-1-1 0 0 0,-1-3 0 0 0,2 2 0 0 0,0 1 0 0 0,-1 0 0 0 0,1 0 0 0 0,0 2 0 0 0,1-1 0 0 0,-1-2 0 0 0,0-2 0 0 0,-1-1 0 0 0,0 0 0 0 0,1 0 0 0 0,3 2 0 0 0,1 0 0 0 0,-1 3 0 0 0,-1 1 0 0 0,-1 3 0 0 0,-1-2 0 0 0,-1 0 0 0 0,-1 0 0 0 0,0-2 0 0 0,1 0 0 0 0,1 0 0 0 0,0-2 0 0 0,-1-3 0 0 0,0 1 0 0 0,0 0 0 0 0,-1-2 0 0 0,0 1 0 0 0,2 0 0 0 0,1-1 0 0 0,3-1 0 0 0,1-2 0 0 0,3-2 0 0 0,1-2 0 0 0,1 0 0 0 0,1 1 0 0 0,0 0 0 0 0,-3 2 0 0 0,-3 3 0 0 0,-2 0 0 0 0,-3 1 0 0 0,-1 2 0 0 0,-1-1 0 0 0,-2 0 0 0 0,-5-2 0 0 0,-3-3 0 0 0,-3-3 0 0 0,-1-2 0 0 0,1-1 0 0 0,0-1 0 0 0,0 0 0 0 0,-1-2 0 0 0,-3-1 0 0 0,-3-1 0 0 0,1 0 0 0 0,1 0 0 0 0,1-2 0 0 0,2-1 0 0 0,2-1 0 0 0,1 0 0 0 0,2 1 0 0 0,-1-1 0 0 0,-2-4 0 0 0,2-1 0 0 0,1-2 0 0 0,2 0 0 0 0,2-2 0 0 0,2-2 0 0 0,-5-4 0 0 0,-1-2 0 0 0,1-2 0 0 0,0 0 0 0 0,1 0 0 0 0,3 4 0 0 0,2-1 0 0 0,1 2 0 0 0,2-2 0 0 0,0-3 0 0 0,0-4 0 0 0,0 1 0 0 0,1 0 0 0 0,-1 5 0 0 0,0 2 0 0 0,1-2 0 0 0,-1-1 0 0 0,0 0 0 0 0,0-1 0 0 0,0 0 0 0 0,1-2 0 0 0,1-3 0 0 0,3-2 0 0 0,1 2 0 0 0,-1 1 0 0 0,-1 4 0 0 0,-2 0 0 0 0,0 5 0 0 0,-1 4 0 0 0,-1 3 0 0 0,0 1 0 0 0,0 2 0 0 0,-1 1 0 0 0,3 0 0 0 0,0-1 0 0 0,-1 1 0 0 0,1 1 0 0 0,-1-3 0 0 0,0-1 0 0 0,-1 1 0 0 0,0-1 0 0 0,0 1 0 0 0,0 1 0 0 0,0-3 0 0 0,0 1 0 0 0,0 0 0 0 0,0 0 0 0 0,0 1 0 0 0,0 0 0 0 0,0 1 0 0 0,0-1 0 0 0,0 2 0 0 0,0 0 0 0 0,0 1 0 0 0,0 0 0 0 0,0 1 0 0 0,0 0 0 0 0,0-2 0 0 0,0 0 0 0 0,1-1 0 0 0,3-1 0 0 0,0 1 0 0 0,1 1 0 0 0,1 2 0 0 0,3 3 0 0 0,3 2 0 0 0,1 3 0 0 0,1 6 0 0 0,2 4 0 0 0,-1 2 0 0 0,-3 2 0 0 0,0 0 0 0 0,-1 3 0 0 0,0 0 0 0 0,-3 0 0 0 0,0-2 0 0 0,-2-3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79"/>
    </inkml:context>
    <inkml:brush xml:id="br0">
      <inkml:brushProperty name="width" value="0.35" units="cm"/>
      <inkml:brushProperty name="height" value="0.35" units="cm"/>
    </inkml:brush>
  </inkml:definitions>
  <inkml:trace contextRef="#ctx0" brushRef="#br0">26457 3943 16383 0 0,'1'0'0'0'0,"1"0"0"0"0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80"/>
    </inkml:context>
    <inkml:brush xml:id="br0">
      <inkml:brushProperty name="width" value="0.35" units="cm"/>
      <inkml:brushProperty name="height" value="0.35" units="cm"/>
    </inkml:brush>
  </inkml:definitions>
  <inkml:trace contextRef="#ctx0" brushRef="#br0">27403 4857 16383 0 0,'1'2'0'0'0,"2"0"0"0"0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81"/>
    </inkml:context>
    <inkml:brush xml:id="br0">
      <inkml:brushProperty name="width" value="0.35" units="cm"/>
      <inkml:brushProperty name="height" value="0.35" units="cm"/>
    </inkml:brush>
  </inkml:definitions>
  <inkml:trace contextRef="#ctx0" brushRef="#br0">27884 4986 16383 0 0,'2'0'0'0'0,"3"0"0"0"0,1 1 0 0 0,-1 3 0 0 0,0 1 0 0 0,1 6 0 0 0,-1 1 0 0 0,0 1 0 0 0,0 4 0 0 0,1-1 0 0 0,-1 1 0 0 0,-1-2 0 0 0,1-2 0 0 0,-2-1 0 0 0,2-2 0 0 0,-2 0 0 0 0,2-2 0 0 0,-1-1 0 0 0,-1-1 0 0 0,0 3 0 0 0,-2 1 0 0 0,-1 0 0 0 0,1 2 0 0 0,-1 0 0 0 0,-1-1 0 0 0,1 1 0 0 0,0 0 0 0 0,0-1 0 0 0,0 1 0 0 0,0 0 0 0 0,0 0 0 0 0,0 0 0 0 0,0-1 0 0 0,0 1 0 0 0,0 0 0 0 0,0-1 0 0 0,0 3 0 0 0,0 0 0 0 0,0 2 0 0 0,0 1 0 0 0,0-2 0 0 0,0 0 0 0 0,0-1 0 0 0,0 1 0 0 0,0 0 0 0 0,0-1 0 0 0,0-1 0 0 0,0 0 0 0 0,0 0 0 0 0,0-1 0 0 0,0-1 0 0 0,0 2 0 0 0,0 1 0 0 0,1 4 0 0 0,3 0 0 0 0,0 2 0 0 0,1 2 0 0 0,0 2 0 0 0,-1-1 0 0 0,0-1 0 0 0,1 0 0 0 0,0 1 0 0 0,-1-2 0 0 0,2 1 0 0 0,1-2 0 0 0,0-2 0 0 0,0 0 0 0 0,-2 0 0 0 0,1 2 0 0 0,-1-1 0 0 0,2 0 0 0 0,1-3 0 0 0,-1-3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95"/>
    </inkml:context>
    <inkml:brush xml:id="br0">
      <inkml:brushProperty name="width" value="0.35" units="cm"/>
      <inkml:brushProperty name="height" value="0.35" units="cm"/>
    </inkml:brush>
  </inkml:definitions>
  <inkml:trace contextRef="#ctx0" brushRef="#br0">27419 6685 16383 0 0,'1'0'0'0'0,"2"0"0"0"0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96"/>
    </inkml:context>
    <inkml:brush xml:id="br0">
      <inkml:brushProperty name="width" value="0.35" units="cm"/>
      <inkml:brushProperty name="height" value="0.35" units="cm"/>
    </inkml:brush>
  </inkml:definitions>
  <inkml:trace contextRef="#ctx0" brushRef="#br0">26633 4537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597"/>
    </inkml:context>
    <inkml:brush xml:id="br0">
      <inkml:brushProperty name="width" value="0.35" units="cm"/>
      <inkml:brushProperty name="height" value="0.35" units="cm"/>
    </inkml:brush>
  </inkml:definitions>
  <inkml:trace contextRef="#ctx0" brushRef="#br0">26200 4248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610"/>
    </inkml:context>
    <inkml:brush xml:id="br0">
      <inkml:brushProperty name="width" value="0.35" units="cm"/>
      <inkml:brushProperty name="height" value="0.35" units="cm"/>
    </inkml:brush>
  </inkml:definitions>
  <inkml:trace contextRef="#ctx0" brushRef="#br0">27820 7311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67"/>
    </inkml:context>
    <inkml:brush xml:id="br0">
      <inkml:brushProperty name="width" value="0.35" units="cm"/>
      <inkml:brushProperty name="height" value="0.35" units="cm"/>
    </inkml:brush>
  </inkml:definitions>
  <inkml:trace contextRef="#ctx0" brushRef="#br0">24378 1934 16383 0 0,'1'0'0'0'0,"3"2"0"0"0,3 2 0 0 0,2 1 0 0 0,0 2 0 0 0,1 3 0 0 0,3 3 0 0 0,1 0 0 0 0,-2 0 0 0 0,-1-2 0 0 0,-1 1 0 0 0,0 0 0 0 0,-1 1 0 0 0,0-2 0 0 0,-1 0 0 0 0,-2-2 0 0 0,1-1 0 0 0,1 0 0 0 0,0-1 0 0 0,0 0 0 0 0,1 1 0 0 0,-2 0 0 0 0,-2 1 0 0 0,-1 0 0 0 0,-2 0 0 0 0,-1 0 0 0 0,-1 0 0 0 0,0 0 0 0 0,-2 0 0 0 0,-2 0 0 0 0,-2-1 0 0 0,-1-3 0 0 0,-2-1 0 0 0,-3-2 0 0 0,-6-1 0 0 0,-3-1 0 0 0,-4 0 0 0 0,-1-1 0 0 0,-2 1 0 0 0,-5-2 0 0 0,2 0 0 0 0,1 0 0 0 0,6 0 0 0 0,4 1 0 0 0,5 0 0 0 0,2 1 0 0 0,3 0 0 0 0,2 0 0 0 0,-5 0 0 0 0,-3-2 0 0 0,-3 0 0 0 0,-8-3 0 0 0,-2-2 0 0 0,0-2 0 0 0,-1 0 0 0 0,1-1 0 0 0,1 2 0 0 0,3-1 0 0 0,2-1 0 0 0,3 0 0 0 0,2 2 0 0 0,2 1 0 0 0,1-1 0 0 0,4 1 0 0 0,2-2 0 0 0,3 1 0 0 0,0 1 0 0 0,-1-2 0 0 0,-2 0 0 0 0,0 0 0 0 0,-3-5 0 0 0,-2-2 0 0 0,-4-6 0 0 0,-1 2 0 0 0,-1-2 0 0 0,0 1 0 0 0,3 2 0 0 0,4 2 0 0 0,1 2 0 0 0,-1 0 0 0 0,1-1 0 0 0,-1 0 0 0 0,2-1 0 0 0,1 1 0 0 0,3 0 0 0 0,0 0 0 0 0,0-1 0 0 0,2 2 0 0 0,-1 1 0 0 0,0 1 0 0 0,1 2 0 0 0,1 1 0 0 0,1 0 0 0 0,1-1 0 0 0,1 0 0 0 0,1 0 0 0 0,0 2 0 0 0,-1-3 0 0 0,-1 1 0 0 0,-1 0 0 0 0,-1 0 0 0 0,1 1 0 0 0,1 0 0 0 0,1 1 0 0 0,0 0 0 0 0,-1 0 0 0 0,0 0 0 0 0,0 0 0 0 0,-1-3 0 0 0,-2-1 0 0 0,1 0 0 0 0,0 1 0 0 0,1 0 0 0 0,1 2 0 0 0,0 0 0 0 0,-1-1 0 0 0,0-2 0 0 0,-4-1 0 0 0,0-1 0 0 0,4 3 0 0 0,5 3 0 0 0,2 4 0 0 0,3 2 0 0 0,3 1 0 0 0,2 2 0 0 0,0 2 0 0 0,1 1 0 0 0,0-1 0 0 0,-1 1 0 0 0,1-2 0 0 0,-1 2 0 0 0,0 1 0 0 0,-1 0 0 0 0,-1 1 0 0 0,0 0 0 0 0,-1-2 0 0 0,0 1 0 0 0,-3 0 0 0 0,-4-1 0 0 0,-7-1 0 0 0,-5-1 0 0 0,-1-1 0 0 0,-1 0 0 0 0,0 0 0 0 0,1 0 0 0 0,0 0 0 0 0,1-2 0 0 0,1 0 0 0 0,-2-2 0 0 0,0 1 0 0 0,0 0 0 0 0,0-1 0 0 0,1-1 0 0 0,2-2 0 0 0,2 0 0 0 0,2-1 0 0 0,1 0 0 0 0,-1 1 0 0 0,-2 1 0 0 0,-4-1 0 0 0,-2-1 0 0 0,3 0 0 0 0,4 3 0 0 0,5 1 0 0 0,3 1 0 0 0,5 2 0 0 0,3 1 0 0 0,0 0 0 0 0,0 0 0 0 0,1 1 0 0 0,-2-1 0 0 0,-3 0 0 0 0,-1 1 0 0 0,-1-1 0 0 0,1 0 0 0 0,1 0 0 0 0,0 0 0 0 0,2 0 0 0 0,1 1 0 0 0,2 3 0 0 0,2 1 0 0 0,0 2 0 0 0,2 3 0 0 0,-1 0 0 0 0,-2-1 0 0 0,0-1 0 0 0,-2-3 0 0 0,-1-2 0 0 0,-1 1 0 0 0,0 0 0 0 0,0 0 0 0 0,0-1 0 0 0,-2 1 0 0 0,0 1 0 0 0,3 2 0 0 0,3 2 0 0 0,3-1 0 0 0,-1 1 0 0 0,0-2 0 0 0,-2 0 0 0 0,0 0 0 0 0,1 2 0 0 0,0 1 0 0 0,-1-1 0 0 0,-2-1 0 0 0,0 0 0 0 0,-3 0 0 0 0,-5-2 0 0 0,-7-5 0 0 0,-7-5 0 0 0,-4-3 0 0 0,-2-1 0 0 0,-1 0 0 0 0,-1 0 0 0 0,1 2 0 0 0,-1-2 0 0 0,1 1 0 0 0,1-1 0 0 0,-1-1 0 0 0,0 1 0 0 0,-2 0 0 0 0,0 1 0 0 0,2-2 0 0 0,0 1 0 0 0,0 0 0 0 0,2 2 0 0 0,3-1 0 0 0,2 2 0 0 0,3 2 0 0 0,-2 1 0 0 0,-3-1 0 0 0,-2-1 0 0 0,2 0 0 0 0,-2 0 0 0 0,1 2 0 0 0,2-1 0 0 0,0-2 0 0 0,5 1 0 0 0,4 0 0 0 0,5 2 0 0 0,5 0 0 0 0,3 1 0 0 0,1 1 0 0 0,0 0 0 0 0,3 2 0 0 0,3 1 0 0 0,-1 2 0 0 0,-5-2 0 0 0,-6-1 0 0 0,-6-3 0 0 0,-8-1 0 0 0,-4-1 0 0 0,-1 0 0 0 0,-1-2 0 0 0,0-1 0 0 0,3-1 0 0 0,2 0 0 0 0,2-1 0 0 0,5 1 0 0 0,4 2 0 0 0,5 1 0 0 0,2 2 0 0 0,3 1 0 0 0,0 1 0 0 0,0 0 0 0 0,0 0 0 0 0,-1 1 0 0 0,0-1 0 0 0,-1 2 0 0 0,0 1 0 0 0,-1 3 0 0 0,-1 1 0 0 0,-6 0 0 0 0,-7 3 0 0 0,-3 0 0 0 0,-4-2 0 0 0,0-2 0 0 0,-1-2 0 0 0,2-2 0 0 0,-3-1 0 0 0,0-1 0 0 0,0 0 0 0 0,0-1 0 0 0,2 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23:16.611"/>
    </inkml:context>
    <inkml:brush xml:id="br0">
      <inkml:brushProperty name="width" value="0.35" units="cm"/>
      <inkml:brushProperty name="height" value="0.35" units="cm"/>
    </inkml:brush>
  </inkml:definitions>
  <inkml:trace contextRef="#ctx0" brushRef="#br0">27704 7311 16383 0 0,'0'3'0'0'0,"0"3"0"0"0,0 1 0 0 0,0 3 0 0 0,0 2 0 0 0,0-1 0 0 0,0 1 0 0 0,1-3 0 0 0,3-2 0 0 0,3-3 0 0 0,2-2 0 0 0,1-1 0 0 0,1-1 0 0 0,1 0 0 0 0,0 2 0 0 0,-2 3 0 0 0,-1 2 0 0 0,1 0 0 0 0,1-1 0 0 0,-1-2 0 0 0,-3-2 0 0 0,-8 0 0 0 0,-6-2 0 0 0,-4 0 0 0 0,-1 0 0 0 0,-1 0 0 0 0,1 0 0 0 0,1-1 0 0 0,-1 1 0 0 0,0 0 0 0 0,0 0 0 0 0,0 0 0 0 0,0 0 0 0 0,0 0 0 0 0,1 0 0 0 0,1 0 0 0 0,-1 0 0 0 0,-1 0 0 0 0,0 0 0 0 0,-2 2 0 0 0,-1 0 0 0 0,1 0 0 0 0,0-1 0 0 0,1 0 0 0 0,3 0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23202 12962 16383 0 0,'3'0'0'0'0,"5"0"0"0"0,7 0 0 0 0,4 0 0 0 0,6 6 0 0 0,2 3 0 0 0,-1-1 0 0 0,5 2 0 0 0,1-1 0 0 0,-2-1 0 0 0,4-3 0 0 0,-1-3 0 0 0,-2 0 0 0 0,-1-1 0 0 0,-1-2 0 0 0,-3 1 0 0 0,4 0 0 0 0,1-1 0 0 0,-3 1 0 0 0,8 0 0 0 0,7 0 0 0 0,4 0 0 0 0,-4 0 0 0 0,1 0 0 0 0,-4 0 0 0 0,-2 0 0 0 0,-4 0 0 0 0,-5 0 0 0 0,2 0 0 0 0,0 0 0 0 0,-2 0 0 0 0,0 0 0 0 0,-2 0 0 0 0,2 0 0 0 0,5 0 0 0 0,4-4 0 0 0,5 0 0 0 0,-2 0 0 0 0,-4 0 0 0 0,-2 2 0 0 0,0-6 0 0 0,-4-1 0 0 0,4 0 0 0 0,-1 2 0 0 0,-4 3 0 0 0,1-2 0 0 0,-3 0 0 0 0,5 1 0 0 0,2 2 0 0 0,0 1 0 0 0,-1 1 0 0 0,1-3 0 0 0,4 0 0 0 0,-1 0 0 0 0,0 1 0 0 0,-1 1 0 0 0,0 0 0 0 0,4 2 0 0 0,-1 0 0 0 0,-6 0 0 0 0,6 0 0 0 0,-1 0 0 0 0,-1 0 0 0 0,-3 0 0 0 0,-5 0 0 0 0,3 0 0 0 0,2 0 0 0 0,8 0 0 0 0,4 0 0 0 0,9 0 0 0 0,6 0 0 0 0,-1 0 0 0 0,-2 0 0 0 0,-7 0 0 0 0,-9 0 0 0 0,-6 0 0 0 0,-5 0 0 0 0,-6 0 0 0 0,-3 0 0 0 0,1 0 0 0 0,2 0 0 0 0,8 0 0 0 0,3 0 0 0 0,10 0 0 0 0,2 0 0 0 0,10 0 0 0 0,5 0 0 0 0,-3 0 0 0 0,-8 0 0 0 0,-6 0 0 0 0,-8 0 0 0 0,-8 0 0 0 0,2 0 0 0 0,0 0 0 0 0,3 0 0 0 0,0 4 0 0 0,5 0 0 0 0,15 0 0 0 0,20 3 0 0 0,8-1 0 0 0,9 3 0 0 0,4 0 0 0 0,-3-2 0 0 0,-9 4 0 0 0,-11 1 0 0 0,-16-2 0 0 0,-11-3 0 0 0,-10 1 0 0 0,-9-1 0 0 0,-1-2 0 0 0,3-1 0 0 0,4 1 0 0 0,12 1 0 0 0,12-2 0 0 0,12-1 0 0 0,4-1 0 0 0,6 0 0 0 0,-2-2 0 0 0,-9 0 0 0 0,-14 0 0 0 0,-7 0 0 0 0,2 0 0 0 0,12 3 0 0 0,9 1 0 0 0,8 0 0 0 0,14-1 0 0 0,11 0 0 0 0,10-2 0 0 0,-1 0 0 0 0,-3-1 0 0 0,-17 0 0 0 0,-18 0 0 0 0,-16 0 0 0 0,-7 0 0 0 0,-6 0 0 0 0,-1-1 0 0 0,-2 1 0 0 0,2 0 0 0 0,6 0 0 0 0,1 0 0 0 0,-5 0 0 0 0,-7 0 0 0 0,-1 0 0 0 0,-4 0 0 0 0,-4 0 0 0 0,-1 0 0 0 0,-2 0 0 0 0,-3 0 0 0 0,1 0 0 0 0,-1 0 0 0 0,-1 0 0 0 0,-2 0 0 0 0,3 0 0 0 0,-1 0 0 0 0,0 0 0 0 0,2 0 0 0 0,0 0 0 0 0,-2 0 0 0 0,3 0 0 0 0,2 0 0 0 0,0 0 0 0 0,2 0 0 0 0,1 0 0 0 0,10 0 0 0 0,-1 0 0 0 0,4 0 0 0 0,-3 0 0 0 0,-5 0 0 0 0,-6 0 0 0 0,-5 0 0 0 0,-3 0 0 0 0,-3 0 0 0 0,-1 0 0 0 0,2 0 0 0 0,2 0 0 0 0,-1 0 0 0 0,3 0 0 0 0,1 0 0 0 0,-2 0 0 0 0,0 0 0 0 0,-3 0 0 0 0,-3-3 0 0 0,-3-1 0 0 0,1 0 0 0 0,0-3 0 0 0,3 0 0 0 0,3 2 0 0 0,1 0 0 0 0,2 3 0 0 0,1-3 0 0 0,-1 0 0 0 0,-2 1 0 0 0,3 1 0 0 0,-4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21:18:45.128"/>
    </inkml:context>
    <inkml:brush xml:id="br0">
      <inkml:brushProperty name="width" value="0.1" units="cm"/>
      <inkml:brushProperty name="height" value="0.1" units="cm"/>
    </inkml:brush>
  </inkml:definitions>
  <inkml:trace contextRef="#ctx0" brushRef="#br0">15102 11404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21:18:45.128"/>
    </inkml:context>
    <inkml:brush xml:id="br0">
      <inkml:brushProperty name="width" value="0.1" units="cm"/>
      <inkml:brushProperty name="height" value="0.1" units="cm"/>
    </inkml:brush>
  </inkml:definitions>
  <inkml:trace contextRef="#ctx0" brushRef="#br0">15102 11404 16383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21:18:45.128"/>
    </inkml:context>
    <inkml:brush xml:id="br0">
      <inkml:brushProperty name="width" value="0.1" units="cm"/>
      <inkml:brushProperty name="height" value="0.1" units="cm"/>
    </inkml:brush>
  </inkml:definitions>
  <inkml:trace contextRef="#ctx0" brushRef="#br0">15102 11404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21:18:45.128"/>
    </inkml:context>
    <inkml:brush xml:id="br0">
      <inkml:brushProperty name="width" value="0.1" units="cm"/>
      <inkml:brushProperty name="height" value="0.1" units="cm"/>
    </inkml:brush>
  </inkml:definitions>
  <inkml:trace contextRef="#ctx0" brushRef="#br0">15102 11404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68"/>
    </inkml:context>
    <inkml:brush xml:id="br0">
      <inkml:brushProperty name="width" value="0.35" units="cm"/>
      <inkml:brushProperty name="height" value="0.35" units="cm"/>
    </inkml:brush>
  </inkml:definitions>
  <inkml:trace contextRef="#ctx0" brushRef="#br0">23522 1322 16383 0 0,'0'-1'0'0'0,"2"-1"0"0"0,5 0 0 0 0,4 0 0 0 0,3 1 0 0 0,3 0 0 0 0,2 1 0 0 0,0 0 0 0 0,0 1 0 0 0,-2 3 0 0 0,-1 2 0 0 0,-3-1 0 0 0,-2 2 0 0 0,-1 1 0 0 0,0 4 0 0 0,-2 0 0 0 0,0 0 0 0 0,-2 2 0 0 0,1-3 0 0 0,-1-1 0 0 0,-1 0 0 0 0,2-1 0 0 0,0-1 0 0 0,1 1 0 0 0,1 0 0 0 0,2-2 0 0 0,2 1 0 0 0,0 0 0 0 0,-1-1 0 0 0,1 1 0 0 0,0 0 0 0 0,-1 0 0 0 0,-3 1 0 0 0,0 0 0 0 0,-2-2 0 0 0,1-1 0 0 0,2 0 0 0 0,0 2 0 0 0,0 0 0 0 0,1 3 0 0 0,-1 0 0 0 0,0 0 0 0 0,1 0 0 0 0,0 1 0 0 0,0-1 0 0 0,1-2 0 0 0,-1 2 0 0 0,-1-1 0 0 0,-1 1 0 0 0,-2 1 0 0 0,-1 1 0 0 0,-1-1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69"/>
    </inkml:context>
    <inkml:brush xml:id="br0">
      <inkml:brushProperty name="width" value="0.35" units="cm"/>
      <inkml:brushProperty name="height" value="0.35" units="cm"/>
    </inkml:brush>
  </inkml:definitions>
  <inkml:trace contextRef="#ctx0" brushRef="#br0">23985 1989 16383 0 0,'-3'0'0'0'0,"-4"0"0"0"0,-3-2 0 0 0,-1 0 0 0 0,-1 0 0 0 0,-3-1 0 0 0,1-2 0 0 0,2-1 0 0 0,2 0 0 0 0,-1 0 0 0 0,-1-1 0 0 0,-2-3 0 0 0,0 0 0 0 0,0 1 0 0 0,2 0 0 0 0,1 1 0 0 0,0 0 0 0 0,-1 1 0 0 0,2 0 0 0 0,2 0 0 0 0,0 0 0 0 0,3 1 0 0 0,7 1 0 0 0,5 2 0 0 0,4 1 0 0 0,5 1 0 0 0,3 1 0 0 0,2 0 0 0 0,2 0 0 0 0,4 1 0 0 0,5 4 0 0 0,2 2 0 0 0,3 3 0 0 0,-2 0 0 0 0,-2 1 0 0 0,-4 1 0 0 0,0 2 0 0 0,-1 2 0 0 0,4 5 0 0 0,3 3 0 0 0,3 7 0 0 0,-1 0 0 0 0,-2 0 0 0 0,-4-4 0 0 0,-5-4 0 0 0,-4-3 0 0 0,-5-5 0 0 0,-6-2 0 0 0,-5-3 0 0 0,-4-2 0 0 0,-7-3 0 0 0,-6-2 0 0 0,-5-2 0 0 0,-2-1 0 0 0,-2 0 0 0 0,1-1 0 0 0,0 1 0 0 0,-1-2 0 0 0,1-2 0 0 0,1-1 0 0 0,3 0 0 0 0,3-1 0 0 0,1-3 0 0 0,1-1 0 0 0,1-1 0 0 0,0 0 0 0 0,0-1 0 0 0,-2-4 0 0 0,0-2 0 0 0,2 1 0 0 0,2-1 0 0 0,1-1 0 0 0,-1-3 0 0 0,1-3 0 0 0,-2 1 0 0 0,0 0 0 0 0,1 1 0 0 0,0 1 0 0 0,2 0 0 0 0,-1 2 0 0 0,2 1 0 0 0,0 2 0 0 0,-2 1 0 0 0,-2 0 0 0 0,2 2 0 0 0,1 0 0 0 0,2 1 0 0 0,1 1 0 0 0,1-1 0 0 0,-1 2 0 0 0,-4 0 0 0 0,-3 1 0 0 0,-7-3 0 0 0,-1 0 0 0 0,0 0 0 0 0,5 3 0 0 0,7 5 0 0 0,9 6 0 0 0,6 2 0 0 0,6 3 0 0 0,2 1 0 0 0,3 0 0 0 0,3 0 0 0 0,-3 1 0 0 0,-3 0 0 0 0,-1 0 0 0 0,-3 0 0 0 0,2-2 0 0 0,1 2 0 0 0,-2-1 0 0 0,0 0 0 0 0,-3-2 0 0 0,0-2 0 0 0,2 2 0 0 0,2 0 0 0 0,-1 0 0 0 0,-2 0 0 0 0,-1-1 0 0 0,1-1 0 0 0,-1 0 0 0 0,-1 1 0 0 0,0 1 0 0 0,-3 0 0 0 0,0-1 0 0 0,-1 1 0 0 0,0 0 0 0 0,3 0 0 0 0,0 1 0 0 0,1 1 0 0 0,-1 0 0 0 0,0 2 0 0 0,0 0 0 0 0,-1 0 0 0 0,1 0 0 0 0,-1 0 0 0 0,0 1 0 0 0,0-1 0 0 0,0-1 0 0 0,0-1 0 0 0,0 0 0 0 0,2 0 0 0 0,-2 1 0 0 0,2 1 0 0 0,1-1 0 0 0,2 1 0 0 0,1-1 0 0 0,-2-1 0 0 0,-1 0 0 0 0,1 1 0 0 0,-1 0 0 0 0,0 0 0 0 0,-1 1 0 0 0,-1-2 0 0 0,-2 0 0 0 0,-1 1 0 0 0,0-1 0 0 0,2 0 0 0 0,2 1 0 0 0,1 0 0 0 0,2 0 0 0 0,0-2 0 0 0,-3 0 0 0 0,-1 0 0 0 0,-1 0 0 0 0,-1 2 0 0 0,0-2 0 0 0,-2 0 0 0 0,-6-5 0 0 0,-5-2 0 0 0,-1-4 0 0 0,-1 0 0 0 0,-1-1 0 0 0,0-2 0 0 0,-2 0 0 0 0,1 0 0 0 0,0-1 0 0 0,1-1 0 0 0,-1 0 0 0 0,0 0 0 0 0,-1 1 0 0 0,1 0 0 0 0,-2-2 0 0 0,-1 2 0 0 0,3 1 0 0 0,0-1 0 0 0,2 1 0 0 0,1-1 0 0 0,0 0 0 0 0,-3-1 0 0 0,-1-1 0 0 0,0 0 0 0 0,0 2 0 0 0,3 2 0 0 0,6 3 0 0 0,6 3 0 0 0,4 2 0 0 0,4 3 0 0 0,2-1 0 0 0,0 3 0 0 0,3 0 0 0 0,-3 1 0 0 0,-1 2 0 0 0,-2-1 0 0 0,-2 0 0 0 0,1-1 0 0 0,0-1 0 0 0,0 0 0 0 0,-2 0 0 0 0,-1 1 0 0 0,-1 1 0 0 0,1 0 0 0 0,-2 1 0 0 0,1 0 0 0 0,-1 0 0 0 0,2 0 0 0 0,-2 0 0 0 0,-1 0 0 0 0,-1 1 0 0 0,2-3 0 0 0,-1 2 0 0 0,0 0 0 0 0,1 0 0 0 0,1 1 0 0 0,1 0 0 0 0,-1-1 0 0 0,0-1 0 0 0,0-1 0 0 0,1 0 0 0 0,-2 2 0 0 0,1 1 0 0 0,0 0 0 0 0,0 1 0 0 0,1-1 0 0 0,1 0 0 0 0,0-1 0 0 0,0 0 0 0 0,0 1 0 0 0,-2-1 0 0 0,1 0 0 0 0,-1 0 0 0 0,0 0 0 0 0,3 1 0 0 0,0 1 0 0 0,1-1 0 0 0,1 0 0 0 0,-1 0 0 0 0,-3 1 0 0 0,-1-2 0 0 0,0 3 0 0 0,2 1 0 0 0,0 0 0 0 0,1 0 0 0 0,-1-2 0 0 0,0 0 0 0 0,1-1 0 0 0,0 0 0 0 0,0-1 0 0 0,-2 2 0 0 0,2 0 0 0 0,0-1 0 0 0,-2 1 0 0 0,-1-1 0 0 0,0 0 0 0 0,2 1 0 0 0,1 0 0 0 0,0 0 0 0 0,1 0 0 0 0,-1 2 0 0 0,-2 1 0 0 0,-1-3 0 0 0,1 0 0 0 0,-1-2 0 0 0,1 0 0 0 0,2-1 0 0 0,2 1 0 0 0,1-2 0 0 0,0 0 0 0 0,-1 1 0 0 0,-1 2 0 0 0,-1-2 0 0 0,0-2 0 0 0,-1 0 0 0 0,0-1 0 0 0,0 0 0 0 0,-2 0 0 0 0,0 2 0 0 0,0 0 0 0 0,2 1 0 0 0,1 0 0 0 0,0-1 0 0 0,1-2 0 0 0,-3 1 0 0 0,0 0 0 0 0,-1 1 0 0 0,3 2 0 0 0,0 2 0 0 0,0-1 0 0 0,-3-1 0 0 0,-4-2 0 0 0,-4-2 0 0 0,-10-8 0 0 0,-5-5 0 0 0,0-6 0 0 0,0-4 0 0 0,0-2 0 0 0,1 0 0 0 0,2 4 0 0 0,1 1 0 0 0,2 3 0 0 0,1-1 0 0 0,2 2 0 0 0,0 0 0 0 0,2 0 0 0 0,-1 0 0 0 0,0 0 0 0 0,-1 1 0 0 0,-1 2 0 0 0,0 0 0 0 0,1-1 0 0 0,1 0 0 0 0,1-3 0 0 0,1-1 0 0 0,0 1 0 0 0,-2-2 0 0 0,1 1 0 0 0,0 0 0 0 0,-2-1 0 0 0,0 2 0 0 0,-1 1 0 0 0,0 2 0 0 0,-3 1 0 0 0,0 2 0 0 0,0 1 0 0 0,0-1 0 0 0,1 1 0 0 0,0 0 0 0 0,2-2 0 0 0,0 0 0 0 0,1 0 0 0 0,-2 0 0 0 0,-2-3 0 0 0,-5-1 0 0 0,0-1 0 0 0,1 2 0 0 0,1 0 0 0 0,0 0 0 0 0,0 0 0 0 0,2 0 0 0 0,1 0 0 0 0,1 2 0 0 0,1 3 0 0 0,0-1 0 0 0,-2 3 0 0 0,0-2 0 0 0,0 2 0 0 0,1 0 0 0 0,0 1 0 0 0,-1 1 0 0 0,-1 0 0 0 0,-1 1 0 0 0,1 0 0 0 0,0 0 0 0 0,0 1 0 0 0,0-1 0 0 0,0 0 0 0 0,1 0 0 0 0,-1 0 0 0 0,0 0 0 0 0,0 0 0 0 0,0 0 0 0 0,-1 0 0 0 0,2 0 0 0 0,0 0 0 0 0,-3 0 0 0 0,-1 0 0 0 0,-3 0 0 0 0,-1 0 0 0 0,3 0 0 0 0,-2 0 0 0 0,1 0 0 0 0,-1 0 0 0 0,1 0 0 0 0,-1 0 0 0 0,-1 0 0 0 0,1 0 0 0 0,-1 0 0 0 0,0 0 0 0 0,2 0 0 0 0,-2-2 0 0 0,1 0 0 0 0,0 0 0 0 0,3 1 0 0 0,2 0 0 0 0,0 0 0 0 0,-1 1 0 0 0,-1 0 0 0 0,1 0 0 0 0,0 0 0 0 0,2 0 0 0 0,0 0 0 0 0,0 0 0 0 0,1 0 0 0 0,-3 0 0 0 0,0 0 0 0 0,0 0 0 0 0,-1 0 0 0 0,-1 0 0 0 0,1 0 0 0 0,-2 1 0 0 0,2 2 0 0 0,-2 0 0 0 0,0 1 0 0 0,2-1 0 0 0,-3 2 0 0 0,-1 2 0 0 0,-1 0 0 0 0,1-1 0 0 0,-1-1 0 0 0,2 0 0 0 0,3-1 0 0 0,1 0 0 0 0,0 0 0 0 0,2-2 0 0 0,2 0 0 0 0,0 2 0 0 0,1 2 0 0 0,0 0 0 0 0,0-2 0 0 0,-3 1 0 0 0,-1-1 0 0 0,-2 1 0 0 0,1-1 0 0 0,1-1 0 0 0,-1 2 0 0 0,1 0 0 0 0,1 0 0 0 0,1-2 0 0 0,1 1 0 0 0,-3-1 0 0 0,-1 1 0 0 0,-3 0 0 0 0,1 0 0 0 0,1 1 0 0 0,1-2 0 0 0,0-1 0 0 0,2-1 0 0 0,1 0 0 0 0,-1-1 0 0 0,0 0 0 0 0,1 0 0 0 0,1-2 0 0 0,-2-3 0 0 0,1-3 0 0 0,-1-1 0 0 0,2-1 0 0 0,0-2 0 0 0,0-1 0 0 0,1-6 0 0 0,1-2 0 0 0,1 0 0 0 0,2 0 0 0 0,1 1 0 0 0,0 2 0 0 0,-1 3 0 0 0,1 1 0 0 0,-1 2 0 0 0,0 2 0 0 0,0-1 0 0 0,1 0 0 0 0,0 0 0 0 0,2 1 0 0 0,1-1 0 0 0,0-2 0 0 0,1-2 0 0 0,-1-1 0 0 0,-1 0 0 0 0,0 0 0 0 0,1 1 0 0 0,0 2 0 0 0,0 0 0 0 0,1 0 0 0 0,0 1 0 0 0,0 1 0 0 0,0 0 0 0 0,0-2 0 0 0,0-5 0 0 0,3-2 0 0 0,1-1 0 0 0,2 1 0 0 0,0 5 0 0 0,2 4 0 0 0,1 5 0 0 0,0 2 0 0 0,2 3 0 0 0,1 3 0 0 0,2 0 0 0 0,-1 1 0 0 0,2 3 0 0 0,1 4 0 0 0,2 3 0 0 0,0 0 0 0 0,1 2 0 0 0,0 0 0 0 0,-1 0 0 0 0,1 1 0 0 0,-2-2 0 0 0,-1-1 0 0 0,-1-1 0 0 0,-2 0 0 0 0,-2-2 0 0 0,-1-1 0 0 0,0 0 0 0 0,-2-1 0 0 0,-2 1 0 0 0,1-1 0 0 0,0 2 0 0 0,1 1 0 0 0,-1 0 0 0 0,-1 0 0 0 0,1 2 0 0 0,1 1 0 0 0,0 1 0 0 0,-1 0 0 0 0,-2-2 0 0 0,0-1 0 0 0,-1 0 0 0 0,0 2 0 0 0,2-1 0 0 0,0 0 0 0 0,2 0 0 0 0,0 0 0 0 0,1 2 0 0 0,0 0 0 0 0,0-1 0 0 0,-1-1 0 0 0,-1-2 0 0 0,0 0 0 0 0,1-3 0 0 0,2 0 0 0 0,-1 1 0 0 0,-1 1 0 0 0,1-1 0 0 0,-2 0 0 0 0,0 1 0 0 0,-1-1 0 0 0,2-2 0 0 0,0 2 0 0 0,0-1 0 0 0,1-1 0 0 0,0 1 0 0 0,-2 0 0 0 0,0-2 0 0 0,1 1 0 0 0,-1 0 0 0 0,1-1 0 0 0,1-2 0 0 0,1 2 0 0 0,2 1 0 0 0,2 0 0 0 0,-2-2 0 0 0,0 0 0 0 0,-1 0 0 0 0,1-2 0 0 0,0 0 0 0 0,-1 2 0 0 0,-1 1 0 0 0,2 0 0 0 0,1 0 0 0 0,1-1 0 0 0,-2-1 0 0 0,0 0 0 0 0,-1 0 0 0 0,0-2 0 0 0,2 2 0 0 0,2 0 0 0 0,1 4 0 0 0,0 0 0 0 0,0 0 0 0 0,-2-2 0 0 0,0 1 0 0 0,-1 0 0 0 0,0-1 0 0 0,-2 0 0 0 0,0-1 0 0 0,1 0 0 0 0,-1-1 0 0 0,1 1 0 0 0,-2-1 0 0 0,2-1 0 0 0,-1 0 0 0 0,1-2 0 0 0,-2 1 0 0 0,0 2 0 0 0,0 1 0 0 0,-1 1 0 0 0,1-2 0 0 0,0-1 0 0 0,1-1 0 0 0,0-1 0 0 0,1 0 0 0 0,0-1 0 0 0,2 0 0 0 0,0 0 0 0 0,1-1 0 0 0,-2 1 0 0 0,1 0 0 0 0,0 0 0 0 0,0 0 0 0 0,-1-2 0 0 0,1-3 0 0 0,-3-2 0 0 0,-1-3 0 0 0,-1-1 0 0 0,-2-3 0 0 0,-2 0 0 0 0,-1 1 0 0 0,1-2 0 0 0,4-4 0 0 0,1 1 0 0 0,-2 1 0 0 0,-2 2 0 0 0,-2 3 0 0 0,-1-2 0 0 0,-4 0 0 0 0,-2 2 0 0 0,-3 4 0 0 0,-3 2 0 0 0,-2 3 0 0 0,-3 2 0 0 0,-1 1 0 0 0,0 2 0 0 0,1 1 0 0 0,2 1 0 0 0,0 1 0 0 0,-3 4 0 0 0,-4 3 0 0 0,-1 0 0 0 0,1 3 0 0 0,2-3 0 0 0,3-1 0 0 0,1-1 0 0 0,4 1 0 0 0,3 0 0 0 0,3 0 0 0 0,1 1 0 0 0,2 0 0 0 0,0-1 0 0 0,1 0 0 0 0,-1 1 0 0 0,1 0 0 0 0,-1-1 0 0 0,1 2 0 0 0,-1-1 0 0 0,0-1 0 0 0,0 2 0 0 0,0 1 0 0 0,1-1 0 0 0,3 0 0 0 0,1 1 0 0 0,1-2 0 0 0,2 2 0 0 0,-1-1 0 0 0,1-2 0 0 0,-2-2 0 0 0,1-1 0 0 0,-1 0 0 0 0,2-1 0 0 0,1 1 0 0 0,1 1 0 0 0,-2-2 0 0 0,-4-3 0 0 0,-5-2 0 0 0,-4-3 0 0 0,-2-2 0 0 0,-4-1 0 0 0,-3 0 0 0 0,-4-3 0 0 0,-2-2 0 0 0,2 2 0 0 0,3-1 0 0 0,1 1 0 0 0,1 3 0 0 0,1-1 0 0 0,-1-1 0 0 0,-1-3 0 0 0,0 2 0 0 0,1 1 0 0 0,3 0 0 0 0,1 0 0 0 0,1-1 0 0 0,0-1 0 0 0,0 0 0 0 0,3 1 0 0 0,7 2 0 0 0,4 1 0 0 0,7 2 0 0 0,1 1 0 0 0,1 1 0 0 0,-1 0 0 0 0,1 0 0 0 0,-2 1 0 0 0,0-1 0 0 0,-2 2 0 0 0,-1 1 0 0 0,0 3 0 0 0,-1 1 0 0 0,5 2 0 0 0,1-2 0 0 0,0 0 0 0 0,-3 1 0 0 0,-2-2 0 0 0,-1 0 0 0 0,-2 1 0 0 0,-1 0 0 0 0,1 0 0 0 0,0-1 0 0 0,0-1 0 0 0,1 1 0 0 0,0 0 0 0 0,-2 1 0 0 0,0 0 0 0 0,-2 2 0 0 0,0-1 0 0 0,1 2 0 0 0,1-1 0 0 0,1 2 0 0 0,3 1 0 0 0,2 3 0 0 0,1 0 0 0 0,0-1 0 0 0,-3-2 0 0 0,1 1 0 0 0,-1-1 0 0 0,1-2 0 0 0,-2-1 0 0 0,1-1 0 0 0,-1-1 0 0 0,0-3 0 0 0,0-3 0 0 0,0-1 0 0 0,0-2 0 0 0,2-1 0 0 0,2 0 0 0 0,1-5 0 0 0,1 0 0 0 0,-1-1 0 0 0,-2-1 0 0 0,1-1 0 0 0,-1 0 0 0 0,1 0 0 0 0,0 1 0 0 0,-1 2 0 0 0,2-1 0 0 0,2-1 0 0 0,0 0 0 0 0,-2 1 0 0 0,-1 3 0 0 0,-1 2 0 0 0,0 2 0 0 0,-1 1 0 0 0,0 1 0 0 0,-2-1 0 0 0,-2-3 0 0 0,-3-1 0 0 0,-2-2 0 0 0,-2-2 0 0 0,-1-3 0 0 0,-3 0 0 0 0,-2-1 0 0 0,-3 1 0 0 0,-5-1 0 0 0,0 0 0 0 0,0 1 0 0 0,-2 1 0 0 0,1-1 0 0 0,2 0 0 0 0,-1 2 0 0 0,1 1 0 0 0,1 1 0 0 0,-1 0 0 0 0,1 0 0 0 0,-1 0 0 0 0,-1-2 0 0 0,0 0 0 0 0,2 5 0 0 0,4 3 0 0 0,2 5 0 0 0,4 2 0 0 0,0 3 0 0 0,2 2 0 0 0,1 2 0 0 0,-1 0 0 0 0,1 1 0 0 0,-1 0 0 0 0,1-1 0 0 0,-1-1 0 0 0,0 1 0 0 0,0 0 0 0 0,0 0 0 0 0,0 0 0 0 0,2 2 0 0 0,1-2 0 0 0,3-1 0 0 0,-1 0 0 0 0,0 0 0 0 0,0 0 0 0 0,1-2 0 0 0,1-3 0 0 0,-1-3 0 0 0,0-5 0 0 0,1-3 0 0 0,-1-2 0 0 0,-2-1 0 0 0,1-2 0 0 0,-1 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0"/>
    </inkml:context>
    <inkml:brush xml:id="br0">
      <inkml:brushProperty name="width" value="0.35" units="cm"/>
      <inkml:brushProperty name="height" value="0.35" units="cm"/>
    </inkml:brush>
  </inkml:definitions>
  <inkml:trace contextRef="#ctx0" brushRef="#br0">26066 2676 16383 0 0,'-1'-1'0'0'0,"-1"-3"0"0"0,-2-3 0 0 0,1-2 0 0 0,-1-2 0 0 0,2-1 0 0 0,1 0 0 0 0,0-2 0 0 0,0-1 0 0 0,1 0 0 0 0,0 2 0 0 0,-1 2 0 0 0,-2 2 0 0 0,-3 3 0 0 0,-2 1 0 0 0,-3 3 0 0 0,0 1 0 0 0,-1 1 0 0 0,-2 0 0 0 0,0 0 0 0 0,-1 1 0 0 0,1-1 0 0 0,1 0 0 0 0,-2 1 0 0 0,0 0 0 0 0,1 3 0 0 0,3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1"/>
    </inkml:context>
    <inkml:brush xml:id="br0">
      <inkml:brushProperty name="width" value="0.35" units="cm"/>
      <inkml:brushProperty name="height" value="0.35" units="cm"/>
    </inkml:brush>
  </inkml:definitions>
  <inkml:trace contextRef="#ctx0" brushRef="#br0">26152 4484 16383 0 0,'2'0'0'0'0,"3"0"0"0"0,2 0 0 0 0,3 0 0 0 0,-1 0 0 0 0,1 0 0 0 0,1 0 0 0 0,-2 0 0 0 0,1 0 0 0 0,1 0 0 0 0,0 0 0 0 0,-1-1 0 0 0,-2-1 0 0 0,2 0 0 0 0,0-2 0 0 0,2 0 0 0 0,3-4 0 0 0,1-2 0 0 0,-1 2 0 0 0,1 1 0 0 0,-2 2 0 0 0,0 0 0 0 0,1 0 0 0 0,0-1 0 0 0,-2-1 0 0 0,2 1 0 0 0,0 1 0 0 0,-1 1 0 0 0,-2 1 0 0 0,1-2 0 0 0,-1 1 0 0 0,0-1 0 0 0,-2-1 0 0 0,0-1 0 0 0,2-1 0 0 0,0 1 0 0 0,0 0 0 0 0,-2 0 0 0 0,0-1 0 0 0,1 1 0 0 0,1 1 0 0 0,3-1 0 0 0,-1 1 0 0 0,1 0 0 0 0,-1-1 0 0 0,1 0 0 0 0,-1 1 0 0 0,-1 1 0 0 0,1 0 0 0 0,2 0 0 0 0,-2-2 0 0 0,-1 0 0 0 0,-2 0 0 0 0,-2 1 0 0 0,0 0 0 0 0,0 1 0 0 0,0 0 0 0 0,0 0 0 0 0,-2-1 0 0 0,-2-1 0 0 0,-1 0 0 0 0,-3-3 0 0 0,-1 1 0 0 0,-1 1 0 0 0,1 6 0 0 0,2 4 0 0 0,0 4 0 0 0,1 5 0 0 0,3 3 0 0 0,-1 0 0 0 0,1-1 0 0 0,1-1 0 0 0,-1-1 0 0 0,-2 0 0 0 0,-1 2 0 0 0,1 1 0 0 0,0 3 0 0 0,1-1 0 0 0,-2-1 0 0 0,-1-2 0 0 0,0 0 0 0 0,-1-1 0 0 0,1 0 0 0 0,1-2 0 0 0,1 0 0 0 0,1 0 0 0 0,0-1 0 0 0,0 0 0 0 0,-1 1 0 0 0,0 3 0 0 0,0-2 0 0 0,-1 1 0 0 0,0 0 0 0 0,2 1 0 0 0,0 3 0 0 0,1 0 0 0 0,-1-1 0 0 0,-1 0 0 0 0,-1-1 0 0 0,-1-1 0 0 0,-1 0 0 0 0,1-1 0 0 0,0 0 0 0 0,-1-2 0 0 0,1 2 0 0 0,-1 0 0 0 0,-1-1 0 0 0,2 2 0 0 0,2 2 0 0 0,1 0 0 0 0,1-1 0 0 0,-2-1 0 0 0,1 1 0 0 0,-1-1 0 0 0,-1-1 0 0 0,-1-1 0 0 0,0-1 0 0 0,0-2 0 0 0,0 1 0 0 0,1 0 0 0 0,2 0 0 0 0,0 2 0 0 0,-1 0 0 0 0,1 2 0 0 0,-1 1 0 0 0,0-1 0 0 0,0-1 0 0 0,1-1 0 0 0,1 1 0 0 0,-1-1 0 0 0,-1-1 0 0 0,1 0 0 0 0,-2 0 0 0 0,0-1 0 0 0,-1 0 0 0 0,-1 0 0 0 0,0 1 0 0 0,-1 1 0 0 0,0 0 0 0 0,1 0 0 0 0,1-1 0 0 0,0 0 0 0 0,-1-1 0 0 0,0 1 0 0 0,0-1 0 0 0,-1 0 0 0 0,0 0 0 0 0,0 0 0 0 0,2 3 0 0 0,0 1 0 0 0,0 0 0 0 0,-1-1 0 0 0,0 0 0 0 0,0-2 0 0 0,-1 0 0 0 0,2 2 0 0 0,2 2 0 0 0,0-2 0 0 0,-1 2 0 0 0,0-1 0 0 0,-2 1 0 0 0,1-1 0 0 0,-2 0 0 0 0,0-2 0 0 0,0 0 0 0 0,0-2 0 0 0,1 1 0 0 0,1-1 0 0 0,0 0 0 0 0,0 1 0 0 0,-1 1 0 0 0,1 1 0 0 0,0 1 0 0 0,0-1 0 0 0,0 1 0 0 0,1 3 0 0 0,1 0 0 0 0,0-1 0 0 0,0 0 0 0 0,-2 0 0 0 0,0 1 0 0 0,1 0 0 0 0,-1-2 0 0 0,0-2 0 0 0,0 1 0 0 0,0 0 0 0 0,1 2 0 0 0,-1 0 0 0 0,-1-2 0 0 0,0 2 0 0 0,0 1 0 0 0,-1-2 0 0 0,2-2 0 0 0,0 0 0 0 0,0-2 0 0 0,-1 1 0 0 0,0 2 0 0 0,1 1 0 0 0,2 1 0 0 0,0 0 0 0 0,0-1 0 0 0,-1-1 0 0 0,-2 0 0 0 0,0 0 0 0 0,0-1 0 0 0,-1-1 0 0 0,0-1 0 0 0,0-1 0 0 0,0 1 0 0 0,-1-1 0 0 0,1 1 0 0 0,0 1 0 0 0,0 0 0 0 0,0 1 0 0 0,0 0 0 0 0,0 0 0 0 0,0-1 0 0 0,0-1 0 0 0,0 0 0 0 0,0-1 0 0 0,-1-1 0 0 0,-5-3 0 0 0,-1-1 0 0 0,-2-2 0 0 0,-3-2 0 0 0,0 0 0 0 0,0 0 0 0 0,1 0 0 0 0,0-1 0 0 0,1 1 0 0 0,0 0 0 0 0,1 0 0 0 0,-2-1 0 0 0,0 0 0 0 0,0-1 0 0 0,-1 0 0 0 0,-1-1 0 0 0,-1 0 0 0 0,-1 0 0 0 0,1 1 0 0 0,2 1 0 0 0,-3 0 0 0 0,0 1 0 0 0,1 0 0 0 0,0 0 0 0 0,1 0 0 0 0,1 2 0 0 0,-1 0 0 0 0,1 0 0 0 0,-1 1 0 0 0,-2 0 0 0 0,1 0 0 0 0,1-1 0 0 0,1 1 0 0 0,1-1 0 0 0,1 1 0 0 0,1-2 0 0 0,0 2 0 0 0,-3-1 0 0 0,-1 2 0 0 0,1 1 0 0 0,1 0 0 0 0,-1 0 0 0 0,2-2 0 0 0,-1 0 0 0 0,0 0 0 0 0,-2 1 0 0 0,0 0 0 0 0,2 0 0 0 0,1 2 0 0 0,1-1 0 0 0,1-1 0 0 0,-2 1 0 0 0,-1-1 0 0 0,1-2 0 0 0,1-1 0 0 0,3-4 0 0 0,1-2 0 0 0,3-3 0 0 0,1-3 0 0 0,1-3 0 0 0,0-1 0 0 0,1 0 0 0 0,-1-1 0 0 0,1 0 0 0 0,-1-1 0 0 0,0 2 0 0 0,0 1 0 0 0,0 2 0 0 0,0 0 0 0 0,0 0 0 0 0,0 1 0 0 0,0-1 0 0 0,0 0 0 0 0,0 1 0 0 0,0 0 0 0 0,0-1 0 0 0,0 0 0 0 0,0 1 0 0 0,0-1 0 0 0,0 0 0 0 0,0 0 0 0 0,0 0 0 0 0,0-2 0 0 0,0 0 0 0 0,0 0 0 0 0,0-2 0 0 0,0 1 0 0 0,0-1 0 0 0,0-1 0 0 0,0 1 0 0 0,0 1 0 0 0,0 1 0 0 0,0 2 0 0 0,0 1 0 0 0,0 0 0 0 0,0 0 0 0 0,0-3 0 0 0,0-1 0 0 0,0-1 0 0 0,0-1 0 0 0,0 1 0 0 0,0 1 0 0 0,0 1 0 0 0,2 1 0 0 0,0 2 0 0 0,3 1 0 0 0,2 0 0 0 0,0 1 0 0 0,-1 0 0 0 0,-2-1 0 0 0,-1-1 0 0 0,-2 0 0 0 0,0-1 0 0 0,-1-2 0 0 0,0 1 0 0 0,-1-2 0 0 0,1 1 0 0 0,0 1 0 0 0,0 0 0 0 0,-1 0 0 0 0,1 0 0 0 0,0-3 0 0 0,-1 0 0 0 0,-1 1 0 0 0,0 0 0 0 0,0 1 0 0 0,0 3 0 0 0,-1 1 0 0 0,1 0 0 0 0,0 0 0 0 0,-1 0 0 0 0,0 0 0 0 0,0 2 0 0 0,-1 1 0 0 0,1 0 0 0 0,1-1 0 0 0,-1 0 0 0 0,-1-3 0 0 0,-4-3 0 0 0,0-3 0 0 0,2 1 0 0 0,0 1 0 0 0,-1 0 0 0 0,1 1 0 0 0,0 2 0 0 0,1 1 0 0 0,-1-4 0 0 0,-2-1 0 0 0,0-1 0 0 0,1 2 0 0 0,1 1 0 0 0,2 1 0 0 0,1 2 0 0 0,1 1 0 0 0,0-1 0 0 0,-1 0 0 0 0,-4-3 0 0 0,-2 0 0 0 0,0 0 0 0 0,3 1 0 0 0,0 2 0 0 0,-1 2 0 0 0,0 2 0 0 0,1 2 0 0 0,0 0 0 0 0,-1 0 0 0 0,0 2 0 0 0,-1-1 0 0 0,-1-1 0 0 0,0-3 0 0 0,0-3 0 0 0,0-1 0 0 0,1 0 0 0 0,3-1 0 0 0,1-2 0 0 0,4 2 0 0 0,2 2 0 0 0,4 2 0 0 0,3 0 0 0 0,1 0 0 0 0,5 0 0 0 0,2 0 0 0 0,4 0 0 0 0,1-1 0 0 0,-1 1 0 0 0,-2 2 0 0 0,-3 1 0 0 0,-3 3 0 0 0,-1 1 0 0 0,-1 1 0 0 0,0 1 0 0 0,1 0 0 0 0,1 0 0 0 0,-2 1 0 0 0,0-1 0 0 0,1 0 0 0 0,3 2 0 0 0,-1 2 0 0 0,0 3 0 0 0,-1 4 0 0 0,-2 1 0 0 0,-2 2 0 0 0,-2 0 0 0 0,-1 1 0 0 0,-2-1 0 0 0,3 1 0 0 0,0 3 0 0 0,2 2 0 0 0,-2 6 0 0 0,0 1 0 0 0,-1-1 0 0 0,-2-2 0 0 0,-1 0 0 0 0,-2-3 0 0 0,3 0 0 0 0,0-2 0 0 0,0 0 0 0 0,0 2 0 0 0,0 1 0 0 0,1 4 0 0 0,-1-1 0 0 0,3 1 0 0 0,-1 1 0 0 0,2 0 0 0 0,0-1 0 0 0,-1 0 0 0 0,-3-3 0 0 0,-1-3 0 0 0,0 0 0 0 0,0-1 0 0 0,-2 0 0 0 0,1-2 0 0 0,-1-1 0 0 0,-1-3 0 0 0,2 2 0 0 0,0 1 0 0 0,-1 0 0 0 0,1 0 0 0 0,0 2 0 0 0,1-1 0 0 0,-1-2 0 0 0,0-2 0 0 0,-1-1 0 0 0,0 0 0 0 0,1 0 0 0 0,3 2 0 0 0,1 0 0 0 0,-1 3 0 0 0,-1 1 0 0 0,-1 3 0 0 0,-1-2 0 0 0,-1 0 0 0 0,-1 0 0 0 0,0-2 0 0 0,1 0 0 0 0,1 0 0 0 0,0-2 0 0 0,-1-3 0 0 0,0 1 0 0 0,0 0 0 0 0,-1-2 0 0 0,0 1 0 0 0,2 0 0 0 0,1-1 0 0 0,3-1 0 0 0,1-2 0 0 0,3-2 0 0 0,1-2 0 0 0,1 0 0 0 0,1 1 0 0 0,0 0 0 0 0,-3 2 0 0 0,-3 3 0 0 0,-2 0 0 0 0,-3 1 0 0 0,-1 2 0 0 0,-1-1 0 0 0,-2 0 0 0 0,-5-2 0 0 0,-3-3 0 0 0,-3-3 0 0 0,-1-2 0 0 0,1-1 0 0 0,0-1 0 0 0,0 0 0 0 0,-1-2 0 0 0,-3-1 0 0 0,-3-1 0 0 0,1 0 0 0 0,1 0 0 0 0,1-2 0 0 0,2-1 0 0 0,2-1 0 0 0,1 0 0 0 0,2 1 0 0 0,-1-1 0 0 0,-2-4 0 0 0,2-1 0 0 0,1-2 0 0 0,2 0 0 0 0,2-2 0 0 0,2-2 0 0 0,-5-4 0 0 0,-1-2 0 0 0,1-2 0 0 0,0 0 0 0 0,1 0 0 0 0,3 4 0 0 0,2-1 0 0 0,1 2 0 0 0,2-2 0 0 0,0-3 0 0 0,0-4 0 0 0,0 1 0 0 0,1 0 0 0 0,-1 5 0 0 0,0 2 0 0 0,1-2 0 0 0,-1-1 0 0 0,0 0 0 0 0,0-1 0 0 0,0 0 0 0 0,1-2 0 0 0,1-3 0 0 0,3-2 0 0 0,1 2 0 0 0,-1 1 0 0 0,-1 4 0 0 0,-2 0 0 0 0,0 5 0 0 0,-1 4 0 0 0,-1 3 0 0 0,0 1 0 0 0,0 2 0 0 0,-1 1 0 0 0,3 0 0 0 0,0-1 0 0 0,-1 1 0 0 0,1 1 0 0 0,-1-3 0 0 0,0-1 0 0 0,-1 1 0 0 0,0-1 0 0 0,0 1 0 0 0,0 1 0 0 0,0-3 0 0 0,0 1 0 0 0,0 0 0 0 0,0 0 0 0 0,0 1 0 0 0,0 0 0 0 0,0 1 0 0 0,0-1 0 0 0,0 2 0 0 0,0 0 0 0 0,0 1 0 0 0,0 0 0 0 0,0 1 0 0 0,0 0 0 0 0,0-2 0 0 0,0 0 0 0 0,1-1 0 0 0,3-1 0 0 0,0 1 0 0 0,1 1 0 0 0,1 2 0 0 0,3 3 0 0 0,3 2 0 0 0,1 3 0 0 0,1 6 0 0 0,2 4 0 0 0,-1 2 0 0 0,-3 2 0 0 0,0 0 0 0 0,-1 3 0 0 0,0 0 0 0 0,-3 0 0 0 0,0-2 0 0 0,-2-3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2"/>
    </inkml:context>
    <inkml:brush xml:id="br0">
      <inkml:brushProperty name="width" value="0.35" units="cm"/>
      <inkml:brushProperty name="height" value="0.35" units="cm"/>
    </inkml:brush>
  </inkml:definitions>
  <inkml:trace contextRef="#ctx0" brushRef="#br0">26457 3943 16383 0 0,'1'0'0'0'0,"1"0"0"0"0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0T18:37:10.173"/>
    </inkml:context>
    <inkml:brush xml:id="br0">
      <inkml:brushProperty name="width" value="0.35" units="cm"/>
      <inkml:brushProperty name="height" value="0.35" units="cm"/>
    </inkml:brush>
  </inkml:definitions>
  <inkml:trace contextRef="#ctx0" brushRef="#br0">27403 4857 16383 0 0,'1'2'0'0'0,"2"0"0"0"0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4171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437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9863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788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968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607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1049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728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2253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3102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397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62861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4.png"/><Relationship Id="rId26" Type="http://schemas.openxmlformats.org/officeDocument/2006/relationships/image" Target="../media/image28.png"/><Relationship Id="rId39" Type="http://schemas.openxmlformats.org/officeDocument/2006/relationships/customXml" Target="../ink/ink24.xml"/><Relationship Id="rId21" Type="http://schemas.openxmlformats.org/officeDocument/2006/relationships/customXml" Target="../ink/ink10.xml"/><Relationship Id="rId34" Type="http://schemas.openxmlformats.org/officeDocument/2006/relationships/customXml" Target="../ink/ink19.xml"/><Relationship Id="rId42" Type="http://schemas.openxmlformats.org/officeDocument/2006/relationships/customXml" Target="../ink/ink27.xml"/><Relationship Id="rId47" Type="http://schemas.openxmlformats.org/officeDocument/2006/relationships/image" Target="../media/image30.png"/><Relationship Id="rId7" Type="http://schemas.openxmlformats.org/officeDocument/2006/relationships/customXml" Target="../ink/ink3.xml"/><Relationship Id="rId2" Type="http://schemas.openxmlformats.org/officeDocument/2006/relationships/image" Target="../media/image16.png"/><Relationship Id="rId16" Type="http://schemas.openxmlformats.org/officeDocument/2006/relationships/image" Target="../media/image23.png"/><Relationship Id="rId29" Type="http://schemas.openxmlformats.org/officeDocument/2006/relationships/customXml" Target="../ink/ink15.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customXml" Target="../ink/ink5.xml"/><Relationship Id="rId24" Type="http://schemas.openxmlformats.org/officeDocument/2006/relationships/image" Target="../media/image27.png"/><Relationship Id="rId32" Type="http://schemas.openxmlformats.org/officeDocument/2006/relationships/customXml" Target="../ink/ink17.xml"/><Relationship Id="rId37" Type="http://schemas.openxmlformats.org/officeDocument/2006/relationships/customXml" Target="../ink/ink22.xml"/><Relationship Id="rId40" Type="http://schemas.openxmlformats.org/officeDocument/2006/relationships/customXml" Target="../ink/ink25.xml"/><Relationship Id="rId45" Type="http://schemas.openxmlformats.org/officeDocument/2006/relationships/customXml" Target="../ink/ink30.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4.xml"/><Relationship Id="rId36" Type="http://schemas.openxmlformats.org/officeDocument/2006/relationships/customXml" Target="../ink/ink21.xml"/><Relationship Id="rId10" Type="http://schemas.openxmlformats.org/officeDocument/2006/relationships/image" Target="../media/image20.png"/><Relationship Id="rId19" Type="http://schemas.openxmlformats.org/officeDocument/2006/relationships/customXml" Target="../ink/ink9.xml"/><Relationship Id="rId31" Type="http://schemas.openxmlformats.org/officeDocument/2006/relationships/customXml" Target="../ink/ink16.xml"/><Relationship Id="rId44" Type="http://schemas.openxmlformats.org/officeDocument/2006/relationships/customXml" Target="../ink/ink29.xml"/><Relationship Id="rId4" Type="http://schemas.openxmlformats.org/officeDocument/2006/relationships/image" Target="../media/image17.png"/><Relationship Id="rId9" Type="http://schemas.openxmlformats.org/officeDocument/2006/relationships/customXml" Target="../ink/ink4.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13.xml"/><Relationship Id="rId30" Type="http://schemas.openxmlformats.org/officeDocument/2006/relationships/image" Target="../media/image29.png"/><Relationship Id="rId35" Type="http://schemas.openxmlformats.org/officeDocument/2006/relationships/customXml" Target="../ink/ink20.xml"/><Relationship Id="rId43" Type="http://schemas.openxmlformats.org/officeDocument/2006/relationships/customXml" Target="../ink/ink28.xml"/><Relationship Id="rId8" Type="http://schemas.openxmlformats.org/officeDocument/2006/relationships/image" Target="../media/image19.png"/><Relationship Id="rId3" Type="http://schemas.openxmlformats.org/officeDocument/2006/relationships/customXml" Target="../ink/ink1.xml"/><Relationship Id="rId12" Type="http://schemas.openxmlformats.org/officeDocument/2006/relationships/image" Target="../media/image2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8.xml"/><Relationship Id="rId38" Type="http://schemas.openxmlformats.org/officeDocument/2006/relationships/customXml" Target="../ink/ink23.xml"/><Relationship Id="rId46" Type="http://schemas.openxmlformats.org/officeDocument/2006/relationships/customXml" Target="../ink/ink31.xml"/><Relationship Id="rId20" Type="http://schemas.openxmlformats.org/officeDocument/2006/relationships/image" Target="../media/image25.png"/><Relationship Id="rId41" Type="http://schemas.openxmlformats.org/officeDocument/2006/relationships/customXml" Target="../ink/ink26.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4.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circuitverse.org/simulator/embed/crc-f591afbd-8e46-4a79-a46c-31a0e93fcf26" TargetMode="External"/><Relationship Id="rId1" Type="http://schemas.openxmlformats.org/officeDocument/2006/relationships/slideLayout" Target="../slideLayouts/slideLayout7.xml"/><Relationship Id="rId5" Type="http://schemas.openxmlformats.org/officeDocument/2006/relationships/image" Target="../media/image36.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2.png"/><Relationship Id="rId7" Type="http://schemas.openxmlformats.org/officeDocument/2006/relationships/image" Target="../media/image40.png"/><Relationship Id="rId2" Type="http://schemas.openxmlformats.org/officeDocument/2006/relationships/customXml" Target="../ink/ink33.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350" y="884056"/>
            <a:ext cx="9406947" cy="2358425"/>
          </a:xfrm>
        </p:spPr>
        <p:txBody>
          <a:bodyPr>
            <a:normAutofit/>
          </a:bodyPr>
          <a:lstStyle/>
          <a:p>
            <a:pPr algn="ctr"/>
            <a:r>
              <a:rPr lang="en-US" sz="4000">
                <a:ea typeface="+mj-lt"/>
                <a:cs typeface="+mj-lt"/>
              </a:rPr>
              <a:t>Hardware Trojans in Asynchronous FIFO-Buffers:</a:t>
            </a:r>
            <a:endParaRPr lang="en-US" sz="4000"/>
          </a:p>
          <a:p>
            <a:pPr algn="ctr"/>
            <a:r>
              <a:rPr lang="en-US" sz="4000">
                <a:ea typeface="+mj-lt"/>
                <a:cs typeface="+mj-lt"/>
              </a:rPr>
              <a:t>From Clock Domain Crossing Perspective</a:t>
            </a:r>
            <a:endParaRPr lang="en-US" sz="4000"/>
          </a:p>
        </p:txBody>
      </p:sp>
      <p:sp>
        <p:nvSpPr>
          <p:cNvPr id="3" name="Subtitle 2"/>
          <p:cNvSpPr>
            <a:spLocks noGrp="1"/>
          </p:cNvSpPr>
          <p:nvPr>
            <p:ph type="subTitle" idx="1"/>
          </p:nvPr>
        </p:nvSpPr>
        <p:spPr>
          <a:xfrm>
            <a:off x="1524000" y="3761263"/>
            <a:ext cx="9144000" cy="2372270"/>
          </a:xfrm>
        </p:spPr>
        <p:txBody>
          <a:bodyPr vert="horz" lIns="91440" tIns="45720" rIns="91440" bIns="45720" rtlCol="0" anchor="t">
            <a:noAutofit/>
          </a:bodyPr>
          <a:lstStyle/>
          <a:p>
            <a:pPr algn="ctr">
              <a:lnSpc>
                <a:spcPct val="100000"/>
              </a:lnSpc>
            </a:pPr>
            <a:r>
              <a:rPr lang="en-US" sz="2800">
                <a:ea typeface="+mn-lt"/>
                <a:cs typeface="+mn-lt"/>
              </a:rPr>
              <a:t>Akhil Reddy Gujju, Nicholas Green, Manideep Thotakura</a:t>
            </a:r>
            <a:endParaRPr lang="en-US"/>
          </a:p>
          <a:p>
            <a:pPr algn="ctr">
              <a:lnSpc>
                <a:spcPct val="100000"/>
              </a:lnSpc>
            </a:pPr>
            <a:r>
              <a:rPr lang="en-US" sz="2800">
                <a:ea typeface="+mn-lt"/>
                <a:cs typeface="+mn-lt"/>
              </a:rPr>
              <a:t>Department of Electrical and Computer Engineering,</a:t>
            </a:r>
            <a:br>
              <a:rPr lang="en-US" sz="2800">
                <a:ea typeface="+mn-lt"/>
                <a:cs typeface="+mn-lt"/>
              </a:rPr>
            </a:br>
            <a:r>
              <a:rPr lang="en-US" sz="2800">
                <a:ea typeface="+mn-lt"/>
                <a:cs typeface="+mn-lt"/>
              </a:rPr>
              <a:t>University at Albany, SUNY</a:t>
            </a:r>
          </a:p>
          <a:p>
            <a:pPr algn="ctr">
              <a:lnSpc>
                <a:spcPct val="100000"/>
              </a:lnSpc>
            </a:pPr>
            <a:r>
              <a:rPr lang="en-US" sz="2800"/>
              <a:t>April 23,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pic>
        <p:nvPicPr>
          <p:cNvPr id="2" name="Picture 1" descr="A blue circle with white numbers and arrows&#10;&#10;Description automatically generated">
            <a:extLst>
              <a:ext uri="{FF2B5EF4-FFF2-40B4-BE49-F238E27FC236}">
                <a16:creationId xmlns:a16="http://schemas.microsoft.com/office/drawing/2014/main" id="{2A5D357B-3F34-AF07-6FDE-B53AAFAC3D6B}"/>
              </a:ext>
            </a:extLst>
          </p:cNvPr>
          <p:cNvPicPr>
            <a:picLocks noChangeAspect="1"/>
          </p:cNvPicPr>
          <p:nvPr/>
        </p:nvPicPr>
        <p:blipFill>
          <a:blip r:embed="rId2"/>
          <a:stretch>
            <a:fillRect/>
          </a:stretch>
        </p:blipFill>
        <p:spPr>
          <a:xfrm>
            <a:off x="6490191" y="0"/>
            <a:ext cx="5171761" cy="6858000"/>
          </a:xfrm>
          <a:prstGeom prst="rect">
            <a:avLst/>
          </a:prstGeom>
          <a:ln>
            <a:noFill/>
          </a:ln>
        </p:spPr>
      </p:pic>
      <p:sp>
        <p:nvSpPr>
          <p:cNvPr id="3" name="TextBox 2">
            <a:extLst>
              <a:ext uri="{FF2B5EF4-FFF2-40B4-BE49-F238E27FC236}">
                <a16:creationId xmlns:a16="http://schemas.microsoft.com/office/drawing/2014/main" id="{103A24D4-26B7-6A7B-3F3D-FE4DC1488D77}"/>
              </a:ext>
            </a:extLst>
          </p:cNvPr>
          <p:cNvSpPr txBox="1"/>
          <p:nvPr/>
        </p:nvSpPr>
        <p:spPr>
          <a:xfrm>
            <a:off x="1340171" y="2290549"/>
            <a:ext cx="459990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t>Write Operation</a:t>
            </a:r>
          </a:p>
          <a:p>
            <a:pPr marL="342900" indent="-342900">
              <a:buFont typeface="Arial"/>
              <a:buChar char="•"/>
            </a:pPr>
            <a:r>
              <a:rPr lang="en-US" sz="2400"/>
              <a:t>Writing four words to the FIFO, write pointer increments each time leaving off at the next empty space</a:t>
            </a:r>
          </a:p>
        </p:txBody>
      </p:sp>
    </p:spTree>
    <p:extLst>
      <p:ext uri="{BB962C8B-B14F-4D97-AF65-F5344CB8AC3E}">
        <p14:creationId xmlns:p14="http://schemas.microsoft.com/office/powerpoint/2010/main" val="315588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pic>
        <p:nvPicPr>
          <p:cNvPr id="3" name="Picture 2" descr="A diagram of a circle with numbers and arrows&#10;&#10;Description automatically generated">
            <a:extLst>
              <a:ext uri="{FF2B5EF4-FFF2-40B4-BE49-F238E27FC236}">
                <a16:creationId xmlns:a16="http://schemas.microsoft.com/office/drawing/2014/main" id="{603E6577-63DC-5388-7714-791F247F5D9A}"/>
              </a:ext>
            </a:extLst>
          </p:cNvPr>
          <p:cNvPicPr>
            <a:picLocks noChangeAspect="1"/>
          </p:cNvPicPr>
          <p:nvPr/>
        </p:nvPicPr>
        <p:blipFill>
          <a:blip r:embed="rId2"/>
          <a:stretch>
            <a:fillRect/>
          </a:stretch>
        </p:blipFill>
        <p:spPr>
          <a:xfrm>
            <a:off x="5207492" y="357791"/>
            <a:ext cx="6778311" cy="6131685"/>
          </a:xfrm>
          <a:prstGeom prst="rect">
            <a:avLst/>
          </a:prstGeom>
          <a:ln>
            <a:noFill/>
          </a:ln>
        </p:spPr>
      </p:pic>
      <p:sp>
        <p:nvSpPr>
          <p:cNvPr id="5" name="TextBox 4">
            <a:extLst>
              <a:ext uri="{FF2B5EF4-FFF2-40B4-BE49-F238E27FC236}">
                <a16:creationId xmlns:a16="http://schemas.microsoft.com/office/drawing/2014/main" id="{F2F7F79E-CF6A-87E5-53A5-A7FCF62948AE}"/>
              </a:ext>
            </a:extLst>
          </p:cNvPr>
          <p:cNvSpPr txBox="1"/>
          <p:nvPr/>
        </p:nvSpPr>
        <p:spPr>
          <a:xfrm>
            <a:off x="610368" y="2580323"/>
            <a:ext cx="459990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t>Read Operation</a:t>
            </a:r>
          </a:p>
          <a:p>
            <a:pPr marL="342900" indent="-342900">
              <a:buFont typeface="Arial"/>
              <a:buChar char="•"/>
            </a:pPr>
            <a:r>
              <a:rPr lang="en-US" sz="2400"/>
              <a:t>Read pointer reads word, clears the space, and then increments to the next available word</a:t>
            </a:r>
          </a:p>
        </p:txBody>
      </p:sp>
    </p:spTree>
    <p:extLst>
      <p:ext uri="{BB962C8B-B14F-4D97-AF65-F5344CB8AC3E}">
        <p14:creationId xmlns:p14="http://schemas.microsoft.com/office/powerpoint/2010/main" val="376324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sp>
        <p:nvSpPr>
          <p:cNvPr id="5" name="TextBox 4">
            <a:extLst>
              <a:ext uri="{FF2B5EF4-FFF2-40B4-BE49-F238E27FC236}">
                <a16:creationId xmlns:a16="http://schemas.microsoft.com/office/drawing/2014/main" id="{F2F7F79E-CF6A-87E5-53A5-A7FCF62948AE}"/>
              </a:ext>
            </a:extLst>
          </p:cNvPr>
          <p:cNvSpPr txBox="1"/>
          <p:nvPr/>
        </p:nvSpPr>
        <p:spPr>
          <a:xfrm>
            <a:off x="621100" y="1045590"/>
            <a:ext cx="4106214"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t>Full Condition</a:t>
            </a:r>
            <a:r>
              <a:rPr lang="en-US" sz="4000"/>
              <a:t>:</a:t>
            </a:r>
          </a:p>
          <a:p>
            <a:endParaRPr lang="en-US" sz="2400"/>
          </a:p>
          <a:p>
            <a:pPr lvl="1"/>
            <a:r>
              <a:rPr lang="en-US" sz="2800"/>
              <a:t>Write: 1_010</a:t>
            </a:r>
          </a:p>
          <a:p>
            <a:pPr lvl="1"/>
            <a:r>
              <a:rPr lang="en-US" sz="2800"/>
              <a:t>Read:  0_010</a:t>
            </a:r>
          </a:p>
          <a:p>
            <a:pPr lvl="1"/>
            <a:endParaRPr lang="en-US" sz="2800"/>
          </a:p>
          <a:p>
            <a:pPr marL="914400" lvl="1" indent="-457200">
              <a:buFont typeface="Arial"/>
              <a:buChar char="•"/>
            </a:pPr>
            <a:r>
              <a:rPr lang="en-US" sz="2800"/>
              <a:t>If the read and write pointer occupy the same space but have different MSBs, the buffer must be full</a:t>
            </a:r>
          </a:p>
        </p:txBody>
      </p:sp>
      <p:pic>
        <p:nvPicPr>
          <p:cNvPr id="2" name="Picture 1" descr="A blue circle with white numbers and arrows&#10;&#10;Description automatically generated">
            <a:extLst>
              <a:ext uri="{FF2B5EF4-FFF2-40B4-BE49-F238E27FC236}">
                <a16:creationId xmlns:a16="http://schemas.microsoft.com/office/drawing/2014/main" id="{F2228EA9-0344-1657-799E-29A0B500F659}"/>
              </a:ext>
            </a:extLst>
          </p:cNvPr>
          <p:cNvPicPr>
            <a:picLocks noChangeAspect="1"/>
          </p:cNvPicPr>
          <p:nvPr/>
        </p:nvPicPr>
        <p:blipFill rotWithShape="1">
          <a:blip r:embed="rId2"/>
          <a:srcRect t="3514" r="4925" b="10294"/>
          <a:stretch/>
        </p:blipFill>
        <p:spPr>
          <a:xfrm>
            <a:off x="4618953" y="615034"/>
            <a:ext cx="7461570" cy="5035822"/>
          </a:xfrm>
          <a:prstGeom prst="rect">
            <a:avLst/>
          </a:prstGeom>
          <a:ln>
            <a:noFill/>
          </a:ln>
        </p:spPr>
      </p:pic>
    </p:spTree>
    <p:extLst>
      <p:ext uri="{BB962C8B-B14F-4D97-AF65-F5344CB8AC3E}">
        <p14:creationId xmlns:p14="http://schemas.microsoft.com/office/powerpoint/2010/main" val="111358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sp>
        <p:nvSpPr>
          <p:cNvPr id="5" name="TextBox 4">
            <a:extLst>
              <a:ext uri="{FF2B5EF4-FFF2-40B4-BE49-F238E27FC236}">
                <a16:creationId xmlns:a16="http://schemas.microsoft.com/office/drawing/2014/main" id="{F2F7F79E-CF6A-87E5-53A5-A7FCF62948AE}"/>
              </a:ext>
            </a:extLst>
          </p:cNvPr>
          <p:cNvSpPr txBox="1"/>
          <p:nvPr/>
        </p:nvSpPr>
        <p:spPr>
          <a:xfrm>
            <a:off x="621100" y="916801"/>
            <a:ext cx="434232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t>Empty Condition:</a:t>
            </a:r>
          </a:p>
          <a:p>
            <a:endParaRPr lang="en-US" sz="2000"/>
          </a:p>
          <a:p>
            <a:pPr lvl="1"/>
            <a:r>
              <a:rPr lang="en-US" sz="2800"/>
              <a:t>Write: 1_010</a:t>
            </a:r>
          </a:p>
          <a:p>
            <a:pPr lvl="1"/>
            <a:r>
              <a:rPr lang="en-US" sz="2800"/>
              <a:t>Read:  1_010</a:t>
            </a:r>
          </a:p>
          <a:p>
            <a:pPr lvl="1"/>
            <a:endParaRPr lang="en-US" sz="2800"/>
          </a:p>
          <a:p>
            <a:pPr marL="914400" lvl="1" indent="-457200">
              <a:buFont typeface="Arial"/>
              <a:buChar char="•"/>
            </a:pPr>
            <a:r>
              <a:rPr lang="en-US" sz="2800">
                <a:ea typeface="+mn-lt"/>
                <a:cs typeface="+mn-lt"/>
              </a:rPr>
              <a:t>If the read and write pointer occupy the same space and have the same MSBs, the buffer must be empty</a:t>
            </a:r>
          </a:p>
        </p:txBody>
      </p:sp>
      <p:pic>
        <p:nvPicPr>
          <p:cNvPr id="3" name="Picture 2" descr="A diagram of a circle with numbers and arrows&#10;&#10;Description automatically generated">
            <a:extLst>
              <a:ext uri="{FF2B5EF4-FFF2-40B4-BE49-F238E27FC236}">
                <a16:creationId xmlns:a16="http://schemas.microsoft.com/office/drawing/2014/main" id="{31154C9F-AD35-927E-9DBB-4BCE88E16903}"/>
              </a:ext>
            </a:extLst>
          </p:cNvPr>
          <p:cNvPicPr>
            <a:picLocks noChangeAspect="1"/>
          </p:cNvPicPr>
          <p:nvPr/>
        </p:nvPicPr>
        <p:blipFill>
          <a:blip r:embed="rId2"/>
          <a:stretch>
            <a:fillRect/>
          </a:stretch>
        </p:blipFill>
        <p:spPr>
          <a:xfrm>
            <a:off x="4957292" y="829144"/>
            <a:ext cx="7160653" cy="4899203"/>
          </a:xfrm>
          <a:prstGeom prst="rect">
            <a:avLst/>
          </a:prstGeom>
          <a:ln>
            <a:noFill/>
          </a:ln>
        </p:spPr>
      </p:pic>
    </p:spTree>
    <p:extLst>
      <p:ext uri="{BB962C8B-B14F-4D97-AF65-F5344CB8AC3E}">
        <p14:creationId xmlns:p14="http://schemas.microsoft.com/office/powerpoint/2010/main" val="25000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sp>
        <p:nvSpPr>
          <p:cNvPr id="5" name="TextBox 4">
            <a:extLst>
              <a:ext uri="{FF2B5EF4-FFF2-40B4-BE49-F238E27FC236}">
                <a16:creationId xmlns:a16="http://schemas.microsoft.com/office/drawing/2014/main" id="{F2F7F79E-CF6A-87E5-53A5-A7FCF62948AE}"/>
              </a:ext>
            </a:extLst>
          </p:cNvPr>
          <p:cNvSpPr txBox="1"/>
          <p:nvPr/>
        </p:nvSpPr>
        <p:spPr>
          <a:xfrm>
            <a:off x="621100" y="1829055"/>
            <a:ext cx="4374524"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i="1"/>
              <a:t>Illegal States:</a:t>
            </a:r>
          </a:p>
          <a:p>
            <a:endParaRPr lang="en-US" sz="2400" i="1"/>
          </a:p>
          <a:p>
            <a:pPr marL="571500" indent="-571500">
              <a:buFont typeface="Arial"/>
              <a:buChar char="•"/>
            </a:pPr>
            <a:r>
              <a:rPr lang="en-US" sz="2400"/>
              <a:t>The read buffer can never read ahead of the write</a:t>
            </a:r>
          </a:p>
          <a:p>
            <a:pPr marL="571500" indent="-571500">
              <a:buFont typeface="Arial"/>
              <a:buChar char="•"/>
            </a:pPr>
            <a:endParaRPr lang="en-US" sz="2400"/>
          </a:p>
          <a:p>
            <a:pPr marL="571500" indent="-571500">
              <a:buFont typeface="Arial"/>
              <a:buChar char="•"/>
            </a:pPr>
            <a:r>
              <a:rPr lang="en-US" sz="2400"/>
              <a:t>The write buffer can never overwrite data and go ahead of the read</a:t>
            </a:r>
          </a:p>
        </p:txBody>
      </p:sp>
      <p:pic>
        <p:nvPicPr>
          <p:cNvPr id="2" name="Picture 1" descr="A diagram of a circle with numbers and arrows&#10;&#10;Description automatically generated">
            <a:extLst>
              <a:ext uri="{FF2B5EF4-FFF2-40B4-BE49-F238E27FC236}">
                <a16:creationId xmlns:a16="http://schemas.microsoft.com/office/drawing/2014/main" id="{4FEF3E09-9783-F7FF-E2CC-04DC4387586B}"/>
              </a:ext>
            </a:extLst>
          </p:cNvPr>
          <p:cNvPicPr>
            <a:picLocks noChangeAspect="1"/>
          </p:cNvPicPr>
          <p:nvPr/>
        </p:nvPicPr>
        <p:blipFill>
          <a:blip r:embed="rId2"/>
          <a:stretch>
            <a:fillRect/>
          </a:stretch>
        </p:blipFill>
        <p:spPr>
          <a:xfrm>
            <a:off x="5677168" y="252077"/>
            <a:ext cx="6375578" cy="6600690"/>
          </a:xfrm>
          <a:prstGeom prst="rect">
            <a:avLst/>
          </a:prstGeom>
          <a:ln>
            <a:noFill/>
          </a:ln>
        </p:spPr>
      </p:pic>
    </p:spTree>
    <p:extLst>
      <p:ext uri="{BB962C8B-B14F-4D97-AF65-F5344CB8AC3E}">
        <p14:creationId xmlns:p14="http://schemas.microsoft.com/office/powerpoint/2010/main" val="116693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 program&#10;&#10;Description automatically generated">
            <a:extLst>
              <a:ext uri="{FF2B5EF4-FFF2-40B4-BE49-F238E27FC236}">
                <a16:creationId xmlns:a16="http://schemas.microsoft.com/office/drawing/2014/main" id="{3261BD8E-E200-C5FC-317D-52051B6EF7E5}"/>
              </a:ext>
            </a:extLst>
          </p:cNvPr>
          <p:cNvPicPr>
            <a:picLocks noChangeAspect="1"/>
          </p:cNvPicPr>
          <p:nvPr/>
        </p:nvPicPr>
        <p:blipFill>
          <a:blip r:embed="rId2"/>
          <a:stretch>
            <a:fillRect/>
          </a:stretch>
        </p:blipFill>
        <p:spPr>
          <a:xfrm>
            <a:off x="2220952" y="6391"/>
            <a:ext cx="7750094" cy="6864510"/>
          </a:xfrm>
          <a:prstGeom prst="rect">
            <a:avLst/>
          </a:prstGeom>
          <a:ln>
            <a:noFill/>
          </a:ln>
        </p:spPr>
      </p:pic>
      <p:sp>
        <p:nvSpPr>
          <p:cNvPr id="4" name="TextBox 3">
            <a:extLst>
              <a:ext uri="{FF2B5EF4-FFF2-40B4-BE49-F238E27FC236}">
                <a16:creationId xmlns:a16="http://schemas.microsoft.com/office/drawing/2014/main" id="{03F96BD4-1F73-C8CD-9CAA-4667789311AC}"/>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Structure</a:t>
            </a:r>
          </a:p>
        </p:txBody>
      </p:sp>
      <p:cxnSp>
        <p:nvCxnSpPr>
          <p:cNvPr id="6" name="Straight Arrow Connector 5">
            <a:extLst>
              <a:ext uri="{FF2B5EF4-FFF2-40B4-BE49-F238E27FC236}">
                <a16:creationId xmlns:a16="http://schemas.microsoft.com/office/drawing/2014/main" id="{D56B3C53-7166-4C7E-A487-51721F5D2AE0}"/>
              </a:ext>
            </a:extLst>
          </p:cNvPr>
          <p:cNvCxnSpPr/>
          <p:nvPr/>
        </p:nvCxnSpPr>
        <p:spPr>
          <a:xfrm>
            <a:off x="6221391" y="9645"/>
            <a:ext cx="0" cy="6858000"/>
          </a:xfrm>
          <a:prstGeom prst="straightConnector1">
            <a:avLst/>
          </a:prstGeom>
          <a:ln w="57150">
            <a:solidFill>
              <a:srgbClr val="F2505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36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803002" y="4549"/>
            <a:ext cx="79292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Crossing Clock Domains</a:t>
            </a:r>
          </a:p>
        </p:txBody>
      </p:sp>
      <p:pic>
        <p:nvPicPr>
          <p:cNvPr id="5" name="Picture 4" descr="Metastability (electronics) - Wikipedia">
            <a:extLst>
              <a:ext uri="{FF2B5EF4-FFF2-40B4-BE49-F238E27FC236}">
                <a16:creationId xmlns:a16="http://schemas.microsoft.com/office/drawing/2014/main" id="{EEF332D0-F97F-10AB-7D0F-0ED1C2335420}"/>
              </a:ext>
            </a:extLst>
          </p:cNvPr>
          <p:cNvPicPr>
            <a:picLocks noChangeAspect="1"/>
          </p:cNvPicPr>
          <p:nvPr/>
        </p:nvPicPr>
        <p:blipFill>
          <a:blip r:embed="rId2"/>
          <a:stretch>
            <a:fillRect/>
          </a:stretch>
        </p:blipFill>
        <p:spPr>
          <a:xfrm>
            <a:off x="806938" y="715528"/>
            <a:ext cx="7940430" cy="6052175"/>
          </a:xfrm>
          <a:prstGeom prst="rect">
            <a:avLst/>
          </a:prstGeom>
          <a:ln>
            <a:noFill/>
          </a:ln>
        </p:spPr>
      </p:pic>
      <p:sp>
        <p:nvSpPr>
          <p:cNvPr id="7" name="TextBox 6">
            <a:extLst>
              <a:ext uri="{FF2B5EF4-FFF2-40B4-BE49-F238E27FC236}">
                <a16:creationId xmlns:a16="http://schemas.microsoft.com/office/drawing/2014/main" id="{E632A527-CD30-0D54-8922-78771CA61288}"/>
              </a:ext>
            </a:extLst>
          </p:cNvPr>
          <p:cNvSpPr txBox="1"/>
          <p:nvPr/>
        </p:nvSpPr>
        <p:spPr>
          <a:xfrm>
            <a:off x="8850923" y="5568461"/>
            <a:ext cx="32629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https://en.wikipedia.org/wiki/Metastability_(electronics)?oldformat=true</a:t>
            </a:r>
            <a:endParaRPr lang="en-US"/>
          </a:p>
        </p:txBody>
      </p:sp>
      <p:cxnSp>
        <p:nvCxnSpPr>
          <p:cNvPr id="8" name="Straight Arrow Connector 7">
            <a:extLst>
              <a:ext uri="{FF2B5EF4-FFF2-40B4-BE49-F238E27FC236}">
                <a16:creationId xmlns:a16="http://schemas.microsoft.com/office/drawing/2014/main" id="{C6F99CDD-2A3F-3257-FA6A-F8358ADE954D}"/>
              </a:ext>
            </a:extLst>
          </p:cNvPr>
          <p:cNvCxnSpPr/>
          <p:nvPr/>
        </p:nvCxnSpPr>
        <p:spPr>
          <a:xfrm>
            <a:off x="3176868" y="5244353"/>
            <a:ext cx="123264" cy="151278"/>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6C3692E-8814-03B2-0743-E270D5C4A376}"/>
              </a:ext>
            </a:extLst>
          </p:cNvPr>
          <p:cNvCxnSpPr/>
          <p:nvPr/>
        </p:nvCxnSpPr>
        <p:spPr>
          <a:xfrm flipV="1">
            <a:off x="3283322" y="5384427"/>
            <a:ext cx="3613896" cy="11204"/>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81671E-F49C-B272-0F6D-BDFF1FE76FA4}"/>
              </a:ext>
            </a:extLst>
          </p:cNvPr>
          <p:cNvCxnSpPr>
            <a:cxnSpLocks/>
          </p:cNvCxnSpPr>
          <p:nvPr/>
        </p:nvCxnSpPr>
        <p:spPr>
          <a:xfrm flipV="1">
            <a:off x="3462616" y="6062381"/>
            <a:ext cx="3501837" cy="0"/>
          </a:xfrm>
          <a:prstGeom prst="straightConnector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55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803002" y="4549"/>
            <a:ext cx="79292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Gray Codes</a:t>
            </a:r>
          </a:p>
        </p:txBody>
      </p:sp>
      <p:pic>
        <p:nvPicPr>
          <p:cNvPr id="4" name="Picture 3" descr="A table with numbers and text&#10;&#10;Description automatically generated">
            <a:extLst>
              <a:ext uri="{FF2B5EF4-FFF2-40B4-BE49-F238E27FC236}">
                <a16:creationId xmlns:a16="http://schemas.microsoft.com/office/drawing/2014/main" id="{EB5F0DAA-3CEB-E93A-8A05-67355706B60A}"/>
              </a:ext>
            </a:extLst>
          </p:cNvPr>
          <p:cNvPicPr>
            <a:picLocks noChangeAspect="1"/>
          </p:cNvPicPr>
          <p:nvPr/>
        </p:nvPicPr>
        <p:blipFill rotWithShape="1">
          <a:blip r:embed="rId2"/>
          <a:srcRect l="498" r="329" b="1261"/>
          <a:stretch/>
        </p:blipFill>
        <p:spPr>
          <a:xfrm>
            <a:off x="1150479" y="887776"/>
            <a:ext cx="10345413" cy="4164685"/>
          </a:xfrm>
          <a:prstGeom prst="rect">
            <a:avLst/>
          </a:prstGeom>
          <a:ln>
            <a:noFill/>
          </a:ln>
        </p:spPr>
      </p:pic>
      <p:sp>
        <p:nvSpPr>
          <p:cNvPr id="3" name="TextBox 2">
            <a:extLst>
              <a:ext uri="{FF2B5EF4-FFF2-40B4-BE49-F238E27FC236}">
                <a16:creationId xmlns:a16="http://schemas.microsoft.com/office/drawing/2014/main" id="{58C48E2C-3E89-985F-D0EC-86FCF2EBE210}"/>
              </a:ext>
            </a:extLst>
          </p:cNvPr>
          <p:cNvSpPr txBox="1"/>
          <p:nvPr/>
        </p:nvSpPr>
        <p:spPr>
          <a:xfrm>
            <a:off x="1051367" y="5469037"/>
            <a:ext cx="109091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Binary codes can have multiple bit changes where Gray codes ensure only one bit is changed. This works for addressing because we know the addresses are sequential, so we can guarantee a single bit change</a:t>
            </a:r>
          </a:p>
        </p:txBody>
      </p:sp>
    </p:spTree>
    <p:extLst>
      <p:ext uri="{BB962C8B-B14F-4D97-AF65-F5344CB8AC3E}">
        <p14:creationId xmlns:p14="http://schemas.microsoft.com/office/powerpoint/2010/main" val="2190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9E933-B3EC-9DB9-3CD8-97FB42C8BFB4}"/>
              </a:ext>
            </a:extLst>
          </p:cNvPr>
          <p:cNvSpPr txBox="1"/>
          <p:nvPr/>
        </p:nvSpPr>
        <p:spPr>
          <a:xfrm>
            <a:off x="453572" y="-6047"/>
            <a:ext cx="11754151"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a:t>FIFO Trojans</a:t>
            </a:r>
            <a:endParaRPr lang="en-US"/>
          </a:p>
          <a:p>
            <a:pPr algn="ctr"/>
            <a:endParaRPr lang="en-US" sz="5000"/>
          </a:p>
          <a:p>
            <a:pPr marL="914400" indent="-914400">
              <a:buAutoNum type="arabicParenR"/>
            </a:pPr>
            <a:r>
              <a:rPr lang="en-US" sz="3000"/>
              <a:t>Trojan I  : Undetectable illegal State</a:t>
            </a:r>
          </a:p>
          <a:p>
            <a:pPr marL="914400" indent="-914400">
              <a:buAutoNum type="arabicParenR"/>
            </a:pPr>
            <a:endParaRPr lang="en-US" sz="3000"/>
          </a:p>
          <a:p>
            <a:pPr marL="914400" indent="-914400">
              <a:buAutoNum type="arabicParenR"/>
            </a:pPr>
            <a:r>
              <a:rPr lang="en-US" sz="3000"/>
              <a:t>Trojan II : Exploiting illegal State</a:t>
            </a:r>
          </a:p>
          <a:p>
            <a:pPr marL="914400" indent="-914400">
              <a:buAutoNum type="arabicParenR"/>
            </a:pPr>
            <a:endParaRPr lang="en-US" sz="3000"/>
          </a:p>
          <a:p>
            <a:pPr marL="914400" indent="-914400">
              <a:buAutoNum type="arabicParenR"/>
            </a:pPr>
            <a:r>
              <a:rPr lang="en-US" sz="3000"/>
              <a:t>Trojan III: Erroneous but legal State</a:t>
            </a:r>
          </a:p>
          <a:p>
            <a:pPr marL="914400" indent="-914400">
              <a:buAutoNum type="arabicParenR"/>
            </a:pPr>
            <a:endParaRPr lang="en-US" sz="3000"/>
          </a:p>
          <a:p>
            <a:pPr marL="914400" indent="-914400">
              <a:buAutoNum type="arabicParenR"/>
            </a:pPr>
            <a:r>
              <a:rPr lang="en-US" sz="3000"/>
              <a:t>Trojan IV:  Exploiting Rare Pointer Combinations</a:t>
            </a:r>
          </a:p>
        </p:txBody>
      </p:sp>
    </p:spTree>
    <p:extLst>
      <p:ext uri="{BB962C8B-B14F-4D97-AF65-F5344CB8AC3E}">
        <p14:creationId xmlns:p14="http://schemas.microsoft.com/office/powerpoint/2010/main" val="234804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 </a:t>
            </a:r>
            <a:r>
              <a:rPr lang="en-US" sz="3600">
                <a:ea typeface="+mn-lt"/>
                <a:cs typeface="+mn-lt"/>
              </a:rPr>
              <a:t>Undetectable Illegal State</a:t>
            </a:r>
            <a:endParaRPr lang="en-US" sz="3600"/>
          </a:p>
        </p:txBody>
      </p:sp>
      <p:pic>
        <p:nvPicPr>
          <p:cNvPr id="2" name="Picture 1">
            <a:extLst>
              <a:ext uri="{FF2B5EF4-FFF2-40B4-BE49-F238E27FC236}">
                <a16:creationId xmlns:a16="http://schemas.microsoft.com/office/drawing/2014/main" id="{A6CC2AB2-50C7-C38C-39D0-AF58F3F892F8}"/>
              </a:ext>
            </a:extLst>
          </p:cNvPr>
          <p:cNvPicPr>
            <a:picLocks noChangeAspect="1"/>
          </p:cNvPicPr>
          <p:nvPr/>
        </p:nvPicPr>
        <p:blipFill>
          <a:blip r:embed="rId2"/>
          <a:stretch>
            <a:fillRect/>
          </a:stretch>
        </p:blipFill>
        <p:spPr>
          <a:xfrm>
            <a:off x="7174877" y="1710743"/>
            <a:ext cx="4829175" cy="2505075"/>
          </a:xfrm>
          <a:prstGeom prst="rect">
            <a:avLst/>
          </a:prstGeom>
        </p:spPr>
      </p:pic>
      <p:sp>
        <p:nvSpPr>
          <p:cNvPr id="4" name="TextBox 3">
            <a:extLst>
              <a:ext uri="{FF2B5EF4-FFF2-40B4-BE49-F238E27FC236}">
                <a16:creationId xmlns:a16="http://schemas.microsoft.com/office/drawing/2014/main" id="{71CDF236-D6A8-0E49-3CAD-8AE7A38661E6}"/>
              </a:ext>
            </a:extLst>
          </p:cNvPr>
          <p:cNvSpPr txBox="1"/>
          <p:nvPr/>
        </p:nvSpPr>
        <p:spPr>
          <a:xfrm>
            <a:off x="469900" y="713596"/>
            <a:ext cx="113708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Century Schoolbook"/>
              </a:rPr>
              <a:t>A FIFO write control unit can unintentionally enter an undetectable illegal state when the write pointer resets to a location behind the read pointer.</a:t>
            </a:r>
            <a:endParaRPr lang="en-US"/>
          </a:p>
          <a:p>
            <a:pPr algn="just"/>
            <a:endParaRPr lang="en-US" sz="2400"/>
          </a:p>
        </p:txBody>
      </p:sp>
      <p:sp>
        <p:nvSpPr>
          <p:cNvPr id="7" name="TextBox 6">
            <a:extLst>
              <a:ext uri="{FF2B5EF4-FFF2-40B4-BE49-F238E27FC236}">
                <a16:creationId xmlns:a16="http://schemas.microsoft.com/office/drawing/2014/main" id="{496602F6-30CE-C89B-5060-BF5B14B1CDAF}"/>
              </a:ext>
            </a:extLst>
          </p:cNvPr>
          <p:cNvSpPr txBox="1"/>
          <p:nvPr/>
        </p:nvSpPr>
        <p:spPr>
          <a:xfrm>
            <a:off x="4469423" y="4131941"/>
            <a:ext cx="9847512"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900">
              <a:latin typeface="Century Schoolbook"/>
            </a:endParaRPr>
          </a:p>
          <a:p>
            <a:r>
              <a:rPr lang="en-US" sz="1900">
                <a:latin typeface="Century Schoolbook"/>
              </a:rPr>
              <a:t>process(</a:t>
            </a:r>
            <a:r>
              <a:rPr lang="en-US" sz="1900" err="1">
                <a:latin typeface="Century Schoolbook"/>
              </a:rPr>
              <a:t>clkw</a:t>
            </a:r>
            <a:r>
              <a:rPr lang="en-US" sz="1900">
                <a:latin typeface="Century Schoolbook"/>
              </a:rPr>
              <a:t>, </a:t>
            </a:r>
            <a:r>
              <a:rPr lang="en-US" sz="1900" err="1">
                <a:latin typeface="Century Schoolbook"/>
              </a:rPr>
              <a:t>resetw</a:t>
            </a:r>
            <a:r>
              <a:rPr lang="en-US" sz="1900">
                <a:latin typeface="Century Schoolbook"/>
              </a:rPr>
              <a:t>) </a:t>
            </a:r>
          </a:p>
          <a:p>
            <a:r>
              <a:rPr lang="en-US" sz="1900">
                <a:latin typeface="Century Schoolbook"/>
              </a:rPr>
              <a:t>begin </a:t>
            </a:r>
          </a:p>
          <a:p>
            <a:r>
              <a:rPr lang="en-US" sz="1900">
                <a:latin typeface="Century Schoolbook"/>
              </a:rPr>
              <a:t>   </a:t>
            </a:r>
            <a:r>
              <a:rPr lang="en-US" sz="1900">
                <a:highlight>
                  <a:srgbClr val="FF0000"/>
                </a:highlight>
                <a:latin typeface="Century Schoolbook"/>
              </a:rPr>
              <a:t>if((</a:t>
            </a:r>
            <a:r>
              <a:rPr lang="en-US" sz="1900" err="1">
                <a:highlight>
                  <a:srgbClr val="FF0000"/>
                </a:highlight>
                <a:latin typeface="Century Schoolbook"/>
              </a:rPr>
              <a:t>resetw</a:t>
            </a:r>
            <a:r>
              <a:rPr lang="en-US" sz="1900">
                <a:highlight>
                  <a:srgbClr val="FF0000"/>
                </a:highlight>
                <a:latin typeface="Century Schoolbook"/>
              </a:rPr>
              <a:t>='1') OR (</a:t>
            </a:r>
            <a:r>
              <a:rPr lang="en-US" sz="1900" err="1">
                <a:highlight>
                  <a:srgbClr val="FF0000"/>
                </a:highlight>
                <a:latin typeface="Century Schoolbook"/>
              </a:rPr>
              <a:t>w_ptr_reg</a:t>
            </a:r>
            <a:r>
              <a:rPr lang="en-US" sz="1900">
                <a:highlight>
                  <a:srgbClr val="FF0000"/>
                </a:highlight>
                <a:latin typeface="Century Schoolbook"/>
              </a:rPr>
              <a:t>="0101" AND </a:t>
            </a:r>
            <a:r>
              <a:rPr lang="en-US" sz="1900" err="1">
                <a:highlight>
                  <a:srgbClr val="FF0000"/>
                </a:highlight>
                <a:latin typeface="Century Schoolbook"/>
              </a:rPr>
              <a:t>r_ptr_in</a:t>
            </a:r>
            <a:r>
              <a:rPr lang="en-US" sz="1900">
                <a:highlight>
                  <a:srgbClr val="FF0000"/>
                </a:highlight>
                <a:latin typeface="Century Schoolbook"/>
              </a:rPr>
              <a:t>="0001")) then </a:t>
            </a:r>
            <a:r>
              <a:rPr lang="en-US" sz="1900">
                <a:latin typeface="Century Schoolbook"/>
              </a:rPr>
              <a:t> </a:t>
            </a:r>
            <a:endParaRPr lang="en-US">
              <a:latin typeface="Century Schoolbook"/>
            </a:endParaRPr>
          </a:p>
          <a:p>
            <a:r>
              <a:rPr lang="en-US" sz="1900">
                <a:latin typeface="Century Schoolbook"/>
              </a:rPr>
              <a:t>   </a:t>
            </a:r>
            <a:r>
              <a:rPr lang="en-US" sz="1900" err="1">
                <a:latin typeface="Century Schoolbook"/>
              </a:rPr>
              <a:t>w_ptr_reg</a:t>
            </a:r>
            <a:r>
              <a:rPr lang="en-US" sz="1900">
                <a:latin typeface="Century Schoolbook"/>
              </a:rPr>
              <a:t>&lt;= (others=&gt;'0'); </a:t>
            </a:r>
            <a:endParaRPr lang="en-US"/>
          </a:p>
          <a:p>
            <a:r>
              <a:rPr lang="en-US" sz="1900">
                <a:latin typeface="Century Schoolbook"/>
              </a:rPr>
              <a:t> </a:t>
            </a:r>
            <a:r>
              <a:rPr lang="en-US" sz="1900" err="1">
                <a:latin typeface="Century Schoolbook"/>
              </a:rPr>
              <a:t>elsif</a:t>
            </a:r>
            <a:r>
              <a:rPr lang="en-US" sz="1900">
                <a:latin typeface="Century Schoolbook"/>
              </a:rPr>
              <a:t> (</a:t>
            </a:r>
            <a:r>
              <a:rPr lang="en-US" sz="1900" err="1">
                <a:latin typeface="Century Schoolbook"/>
              </a:rPr>
              <a:t>clkw'EVENT</a:t>
            </a:r>
            <a:r>
              <a:rPr lang="en-US" sz="1900">
                <a:latin typeface="Century Schoolbook"/>
              </a:rPr>
              <a:t> and </a:t>
            </a:r>
            <a:r>
              <a:rPr lang="en-US" sz="1900" err="1">
                <a:latin typeface="Century Schoolbook"/>
              </a:rPr>
              <a:t>clkw</a:t>
            </a:r>
            <a:r>
              <a:rPr lang="en-US" sz="1900">
                <a:latin typeface="Century Schoolbook"/>
              </a:rPr>
              <a:t>='1') then </a:t>
            </a:r>
            <a:endParaRPr lang="en-US"/>
          </a:p>
          <a:p>
            <a:r>
              <a:rPr lang="en-US" sz="1900">
                <a:latin typeface="Century Schoolbook"/>
              </a:rPr>
              <a:t>   </a:t>
            </a:r>
            <a:r>
              <a:rPr lang="en-US" sz="1900" err="1">
                <a:latin typeface="Century Schoolbook"/>
              </a:rPr>
              <a:t>w_ptr_reg</a:t>
            </a:r>
            <a:r>
              <a:rPr lang="en-US" sz="1900">
                <a:latin typeface="Century Schoolbook"/>
              </a:rPr>
              <a:t> &lt;= </a:t>
            </a:r>
            <a:r>
              <a:rPr lang="en-US" sz="1900" err="1">
                <a:latin typeface="Century Schoolbook"/>
              </a:rPr>
              <a:t>w_ptr_next</a:t>
            </a:r>
            <a:r>
              <a:rPr lang="en-US" sz="1900">
                <a:latin typeface="Century Schoolbook"/>
              </a:rPr>
              <a:t>; </a:t>
            </a:r>
          </a:p>
          <a:p>
            <a:r>
              <a:rPr lang="en-US" sz="1900">
                <a:latin typeface="Century Schoolbook"/>
              </a:rPr>
              <a:t> end if; </a:t>
            </a:r>
          </a:p>
          <a:p>
            <a:r>
              <a:rPr lang="en-US" sz="1900">
                <a:latin typeface="Century Schoolbook"/>
              </a:rPr>
              <a:t>end process; </a:t>
            </a:r>
          </a:p>
        </p:txBody>
      </p:sp>
      <p:sp>
        <p:nvSpPr>
          <p:cNvPr id="8" name="TextBox 7">
            <a:extLst>
              <a:ext uri="{FF2B5EF4-FFF2-40B4-BE49-F238E27FC236}">
                <a16:creationId xmlns:a16="http://schemas.microsoft.com/office/drawing/2014/main" id="{AFEE514D-D9A5-112B-67AB-1E2C4BBE2D7F}"/>
              </a:ext>
            </a:extLst>
          </p:cNvPr>
          <p:cNvSpPr txBox="1"/>
          <p:nvPr/>
        </p:nvSpPr>
        <p:spPr>
          <a:xfrm>
            <a:off x="470704" y="1493134"/>
            <a:ext cx="6447098"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endParaRPr lang="en-US" sz="2300">
              <a:highlight>
                <a:srgbClr val="008000"/>
              </a:highlight>
              <a:ea typeface="+mn-lt"/>
              <a:cs typeface="+mn-lt"/>
            </a:endParaRPr>
          </a:p>
          <a:p>
            <a:pPr algn="just">
              <a:buFont typeface="Arial"/>
              <a:buChar char="•"/>
            </a:pPr>
            <a:r>
              <a:rPr lang="en-US" sz="2300">
                <a:highlight>
                  <a:srgbClr val="008000"/>
                </a:highlight>
                <a:ea typeface="+mn-lt"/>
                <a:cs typeface="+mn-lt"/>
              </a:rPr>
              <a:t>Normal State:</a:t>
            </a:r>
            <a:r>
              <a:rPr lang="en-US" sz="2300">
                <a:ea typeface="+mn-lt"/>
                <a:cs typeface="+mn-lt"/>
              </a:rPr>
              <a:t> </a:t>
            </a:r>
            <a:r>
              <a:rPr lang="en-US" sz="2300" err="1">
                <a:ea typeface="+mn-lt"/>
                <a:cs typeface="+mn-lt"/>
              </a:rPr>
              <a:t>wr_ptr</a:t>
            </a:r>
            <a:r>
              <a:rPr lang="en-US" sz="2300">
                <a:ea typeface="+mn-lt"/>
                <a:cs typeface="+mn-lt"/>
              </a:rPr>
              <a:t> ‘0101’ &amp; r_ptr‘0001’. </a:t>
            </a:r>
            <a:endParaRPr lang="en-US" sz="2300">
              <a:solidFill>
                <a:srgbClr val="000000"/>
              </a:solidFill>
              <a:ea typeface="+mn-lt"/>
              <a:cs typeface="+mn-lt"/>
            </a:endParaRPr>
          </a:p>
          <a:p>
            <a:pPr algn="just">
              <a:buFont typeface="Arial"/>
              <a:buChar char="•"/>
            </a:pPr>
            <a:endParaRPr lang="en-US" sz="2300">
              <a:highlight>
                <a:srgbClr val="FF0000"/>
              </a:highlight>
              <a:ea typeface="+mn-lt"/>
              <a:cs typeface="+mn-lt"/>
            </a:endParaRPr>
          </a:p>
          <a:p>
            <a:pPr algn="just">
              <a:buFont typeface="Arial"/>
              <a:buChar char="•"/>
            </a:pPr>
            <a:r>
              <a:rPr lang="en-US" sz="2300">
                <a:highlight>
                  <a:srgbClr val="FF0000"/>
                </a:highlight>
                <a:ea typeface="+mn-lt"/>
                <a:cs typeface="+mn-lt"/>
              </a:rPr>
              <a:t>Illegal State:</a:t>
            </a:r>
            <a:r>
              <a:rPr lang="en-US" sz="2300">
                <a:ea typeface="+mn-lt"/>
                <a:cs typeface="+mn-lt"/>
              </a:rPr>
              <a:t> </a:t>
            </a:r>
            <a:r>
              <a:rPr lang="en-US" sz="2300" err="1">
                <a:ea typeface="+mn-lt"/>
                <a:cs typeface="+mn-lt"/>
              </a:rPr>
              <a:t>wr_ptr</a:t>
            </a:r>
            <a:r>
              <a:rPr lang="en-US" sz="2300">
                <a:ea typeface="+mn-lt"/>
                <a:cs typeface="+mn-lt"/>
              </a:rPr>
              <a:t> ‘0000’ &amp; r_ptr‘0001’. </a:t>
            </a:r>
            <a:endParaRPr lang="en-US" sz="2300">
              <a:solidFill>
                <a:srgbClr val="000000"/>
              </a:solidFill>
              <a:ea typeface="+mn-lt"/>
              <a:cs typeface="+mn-lt"/>
            </a:endParaRPr>
          </a:p>
          <a:p>
            <a:pPr marL="342900" indent="-342900" algn="just">
              <a:buFont typeface="Arial"/>
              <a:buChar char="•"/>
            </a:pPr>
            <a:endParaRPr lang="en-US" sz="2300">
              <a:ea typeface="+mn-lt"/>
              <a:cs typeface="+mn-lt"/>
            </a:endParaRPr>
          </a:p>
          <a:p>
            <a:pPr algn="just">
              <a:buFont typeface="Arial"/>
              <a:buChar char="•"/>
            </a:pPr>
            <a:r>
              <a:rPr lang="en-US" sz="2300">
                <a:ea typeface="+mn-lt"/>
                <a:cs typeface="+mn-lt"/>
              </a:rPr>
              <a:t>In this situation, the write pointer can be unexpectedly reset to ‘0000’. </a:t>
            </a:r>
            <a:endParaRPr lang="en-US" sz="2300"/>
          </a:p>
          <a:p>
            <a:pPr algn="just">
              <a:buFont typeface="Arial"/>
              <a:buChar char="•"/>
            </a:pPr>
            <a:endParaRPr lang="en-US" sz="2300">
              <a:ea typeface="+mn-lt"/>
              <a:cs typeface="+mn-lt"/>
            </a:endParaRPr>
          </a:p>
        </p:txBody>
      </p:sp>
    </p:spTree>
    <p:extLst>
      <p:ext uri="{BB962C8B-B14F-4D97-AF65-F5344CB8AC3E}">
        <p14:creationId xmlns:p14="http://schemas.microsoft.com/office/powerpoint/2010/main" val="40669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Outline</a:t>
            </a:r>
            <a:endParaRPr lang="en-US"/>
          </a:p>
        </p:txBody>
      </p:sp>
      <p:sp>
        <p:nvSpPr>
          <p:cNvPr id="7" name="TextBox 6">
            <a:extLst>
              <a:ext uri="{FF2B5EF4-FFF2-40B4-BE49-F238E27FC236}">
                <a16:creationId xmlns:a16="http://schemas.microsoft.com/office/drawing/2014/main" id="{47A95A65-1C9B-6BBD-1354-95515F3025A2}"/>
              </a:ext>
            </a:extLst>
          </p:cNvPr>
          <p:cNvSpPr txBox="1"/>
          <p:nvPr/>
        </p:nvSpPr>
        <p:spPr>
          <a:xfrm>
            <a:off x="803764" y="1028853"/>
            <a:ext cx="761770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arenR"/>
            </a:pPr>
            <a:r>
              <a:rPr lang="en-US" sz="4000"/>
              <a:t> </a:t>
            </a:r>
            <a:r>
              <a:rPr lang="en-US" sz="4000">
                <a:ea typeface="+mn-lt"/>
                <a:cs typeface="+mn-lt"/>
              </a:rPr>
              <a:t>Threat Model </a:t>
            </a:r>
            <a:endParaRPr lang="en-US" sz="4000"/>
          </a:p>
          <a:p>
            <a:pPr marL="342900" indent="-342900">
              <a:lnSpc>
                <a:spcPct val="150000"/>
              </a:lnSpc>
              <a:buAutoNum type="arabicParenR"/>
            </a:pPr>
            <a:r>
              <a:rPr lang="en-US" sz="4000"/>
              <a:t> FIFO</a:t>
            </a:r>
          </a:p>
          <a:p>
            <a:pPr marL="342900" indent="-342900">
              <a:lnSpc>
                <a:spcPct val="150000"/>
              </a:lnSpc>
              <a:buAutoNum type="arabicParenR"/>
            </a:pPr>
            <a:r>
              <a:rPr lang="en-US" sz="4000"/>
              <a:t> FIFO Trojans</a:t>
            </a:r>
          </a:p>
          <a:p>
            <a:pPr marL="342900" indent="-342900">
              <a:lnSpc>
                <a:spcPct val="150000"/>
              </a:lnSpc>
              <a:buAutoNum type="arabicParenR"/>
            </a:pPr>
            <a:r>
              <a:rPr lang="en-US" sz="4000"/>
              <a:t> Defense against Trojan</a:t>
            </a:r>
          </a:p>
          <a:p>
            <a:pPr marL="342900" indent="-342900">
              <a:lnSpc>
                <a:spcPct val="150000"/>
              </a:lnSpc>
              <a:buAutoNum type="arabicParenR"/>
            </a:pPr>
            <a:r>
              <a:rPr lang="en-US" sz="4000"/>
              <a:t> Conclusion and Future Work</a:t>
            </a:r>
          </a:p>
          <a:p>
            <a:pPr marL="342900" indent="-342900">
              <a:lnSpc>
                <a:spcPct val="150000"/>
              </a:lnSpc>
              <a:buAutoNum type="arabicParenR"/>
            </a:pPr>
            <a:endParaRPr lang="en-US" sz="4000"/>
          </a:p>
          <a:p>
            <a:pPr marL="342900" indent="-342900">
              <a:buAutoNum type="arabicParenR"/>
            </a:pPr>
            <a:endParaRPr lang="en-US" sz="4000"/>
          </a:p>
        </p:txBody>
      </p:sp>
    </p:spTree>
    <p:extLst>
      <p:ext uri="{BB962C8B-B14F-4D97-AF65-F5344CB8AC3E}">
        <p14:creationId xmlns:p14="http://schemas.microsoft.com/office/powerpoint/2010/main" val="2782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73DE2-AFBB-7E38-0147-CF15486DD570}"/>
              </a:ext>
            </a:extLst>
          </p:cNvPr>
          <p:cNvSpPr txBox="1"/>
          <p:nvPr/>
        </p:nvSpPr>
        <p:spPr>
          <a:xfrm>
            <a:off x="503162" y="-4838"/>
            <a:ext cx="109679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a:t>
            </a:r>
            <a:r>
              <a:rPr lang="en-US" sz="4000">
                <a:solidFill>
                  <a:srgbClr val="000000"/>
                </a:solidFill>
              </a:rPr>
              <a:t>​</a:t>
            </a:r>
            <a:r>
              <a:rPr lang="en-US" sz="4000"/>
              <a:t>: </a:t>
            </a:r>
            <a:r>
              <a:rPr lang="en-US" sz="3600"/>
              <a:t>Undetectable Illegal State</a:t>
            </a:r>
            <a:endParaRPr lang="en-US"/>
          </a:p>
        </p:txBody>
      </p:sp>
      <p:pic>
        <p:nvPicPr>
          <p:cNvPr id="6" name="Picture 5">
            <a:extLst>
              <a:ext uri="{FF2B5EF4-FFF2-40B4-BE49-F238E27FC236}">
                <a16:creationId xmlns:a16="http://schemas.microsoft.com/office/drawing/2014/main" id="{92B818B6-CAB3-0F57-4795-10FA2575F75B}"/>
              </a:ext>
            </a:extLst>
          </p:cNvPr>
          <p:cNvPicPr>
            <a:picLocks noChangeAspect="1"/>
          </p:cNvPicPr>
          <p:nvPr/>
        </p:nvPicPr>
        <p:blipFill>
          <a:blip r:embed="rId2"/>
          <a:stretch>
            <a:fillRect/>
          </a:stretch>
        </p:blipFill>
        <p:spPr>
          <a:xfrm>
            <a:off x="7138591" y="1226933"/>
            <a:ext cx="4829175" cy="2505075"/>
          </a:xfrm>
          <a:prstGeom prst="rect">
            <a:avLst/>
          </a:prstGeom>
        </p:spPr>
      </p:pic>
      <p:sp>
        <p:nvSpPr>
          <p:cNvPr id="7" name="TextBox 6">
            <a:extLst>
              <a:ext uri="{FF2B5EF4-FFF2-40B4-BE49-F238E27FC236}">
                <a16:creationId xmlns:a16="http://schemas.microsoft.com/office/drawing/2014/main" id="{509E0B75-CF3D-1401-CBA3-4821D5CC696B}"/>
              </a:ext>
            </a:extLst>
          </p:cNvPr>
          <p:cNvSpPr txBox="1"/>
          <p:nvPr/>
        </p:nvSpPr>
        <p:spPr>
          <a:xfrm>
            <a:off x="636210" y="696686"/>
            <a:ext cx="623872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a:latin typeface="Century Schoolbook"/>
            </a:endParaRPr>
          </a:p>
          <a:p>
            <a:pPr algn="just">
              <a:buFont typeface=""/>
              <a:buChar char="•"/>
            </a:pPr>
            <a:r>
              <a:rPr lang="en-US" sz="2400">
                <a:latin typeface="Century Schoolbook"/>
              </a:rPr>
              <a:t>Both pointers end up in the same loop, which is an illegal condition.</a:t>
            </a:r>
          </a:p>
          <a:p>
            <a:pPr algn="just">
              <a:buFont typeface=""/>
              <a:buChar char="•"/>
            </a:pPr>
            <a:endParaRPr lang="en-US" sz="2400">
              <a:ea typeface="+mn-lt"/>
              <a:cs typeface="+mn-lt"/>
            </a:endParaRPr>
          </a:p>
          <a:p>
            <a:pPr algn="just">
              <a:buFont typeface="Arial"/>
              <a:buChar char="•"/>
            </a:pPr>
            <a:r>
              <a:rPr lang="en-US" sz="2400">
                <a:ea typeface="+mn-lt"/>
                <a:cs typeface="+mn-lt"/>
              </a:rPr>
              <a:t>Conventional FIFO designs assume that such a condition is impossible.</a:t>
            </a:r>
            <a:endParaRPr lang="en-US" sz="2400">
              <a:latin typeface="Century Schoolbook"/>
            </a:endParaRPr>
          </a:p>
          <a:p>
            <a:pPr algn="just">
              <a:buFont typeface="Arial"/>
              <a:buChar char="•"/>
            </a:pPr>
            <a:endParaRPr lang="en-US" sz="2400">
              <a:ea typeface="+mn-lt"/>
              <a:cs typeface="+mn-lt"/>
            </a:endParaRPr>
          </a:p>
          <a:p>
            <a:pPr algn="just">
              <a:buFont typeface="Arial"/>
              <a:buChar char="•"/>
            </a:pPr>
            <a:r>
              <a:rPr lang="en-US" sz="2400">
                <a:ea typeface="+mn-lt"/>
                <a:cs typeface="+mn-lt"/>
              </a:rPr>
              <a:t>Consequently, no provisions are made to handle or rectify this case.</a:t>
            </a:r>
            <a:endParaRPr lang="en-US" sz="2400"/>
          </a:p>
          <a:p>
            <a:pPr algn="just">
              <a:buFont typeface=""/>
              <a:buChar char="•"/>
            </a:pPr>
            <a:endParaRPr lang="en-US" sz="2400">
              <a:latin typeface="Century Schoolbook"/>
            </a:endParaRPr>
          </a:p>
        </p:txBody>
      </p:sp>
      <p:sp>
        <p:nvSpPr>
          <p:cNvPr id="8" name="TextBox 7">
            <a:extLst>
              <a:ext uri="{FF2B5EF4-FFF2-40B4-BE49-F238E27FC236}">
                <a16:creationId xmlns:a16="http://schemas.microsoft.com/office/drawing/2014/main" id="{0EC41205-D255-3F95-6CDA-AD7A1602DD31}"/>
              </a:ext>
            </a:extLst>
          </p:cNvPr>
          <p:cNvSpPr txBox="1"/>
          <p:nvPr/>
        </p:nvSpPr>
        <p:spPr>
          <a:xfrm>
            <a:off x="4107545" y="4131734"/>
            <a:ext cx="8427959"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cs typeface="Segoe UI"/>
              </a:rPr>
              <a:t>​</a:t>
            </a:r>
          </a:p>
          <a:p>
            <a:r>
              <a:rPr lang="en-US" sz="1900">
                <a:cs typeface="Segoe UI"/>
              </a:rPr>
              <a:t>process(</a:t>
            </a:r>
            <a:r>
              <a:rPr lang="en-US" sz="1900" err="1">
                <a:cs typeface="Segoe UI"/>
              </a:rPr>
              <a:t>clkw</a:t>
            </a:r>
            <a:r>
              <a:rPr lang="en-US" sz="1900">
                <a:cs typeface="Segoe UI"/>
              </a:rPr>
              <a:t>, </a:t>
            </a:r>
            <a:r>
              <a:rPr lang="en-US" sz="1900" err="1">
                <a:cs typeface="Segoe UI"/>
              </a:rPr>
              <a:t>resetw</a:t>
            </a:r>
            <a:r>
              <a:rPr lang="en-US" sz="1900">
                <a:cs typeface="Segoe UI"/>
              </a:rPr>
              <a:t>) ​</a:t>
            </a:r>
          </a:p>
          <a:p>
            <a:r>
              <a:rPr lang="en-US" sz="1900">
                <a:cs typeface="Segoe UI"/>
              </a:rPr>
              <a:t>Begin ​</a:t>
            </a:r>
            <a:endParaRPr lang="en-US"/>
          </a:p>
          <a:p>
            <a:r>
              <a:rPr lang="en-US" sz="1900">
                <a:cs typeface="Segoe UI"/>
              </a:rPr>
              <a:t> </a:t>
            </a:r>
            <a:r>
              <a:rPr lang="en-US" sz="1900">
                <a:highlight>
                  <a:srgbClr val="FF0000"/>
                </a:highlight>
                <a:cs typeface="Segoe UI"/>
              </a:rPr>
              <a:t>if((</a:t>
            </a:r>
            <a:r>
              <a:rPr lang="en-US" sz="1900" err="1">
                <a:highlight>
                  <a:srgbClr val="FF0000"/>
                </a:highlight>
                <a:cs typeface="Segoe UI"/>
              </a:rPr>
              <a:t>resetw</a:t>
            </a:r>
            <a:r>
              <a:rPr lang="en-US" sz="1900">
                <a:highlight>
                  <a:srgbClr val="FF0000"/>
                </a:highlight>
                <a:cs typeface="Segoe UI"/>
              </a:rPr>
              <a:t>='1') OR (</a:t>
            </a:r>
            <a:r>
              <a:rPr lang="en-US" sz="1900" err="1">
                <a:highlight>
                  <a:srgbClr val="FF0000"/>
                </a:highlight>
                <a:cs typeface="Segoe UI"/>
              </a:rPr>
              <a:t>w_ptr_reg</a:t>
            </a:r>
            <a:r>
              <a:rPr lang="en-US" sz="1900">
                <a:highlight>
                  <a:srgbClr val="FF0000"/>
                </a:highlight>
                <a:cs typeface="Segoe UI"/>
              </a:rPr>
              <a:t>="0101" AND </a:t>
            </a:r>
            <a:r>
              <a:rPr lang="en-US" sz="1900" err="1">
                <a:highlight>
                  <a:srgbClr val="FF0000"/>
                </a:highlight>
                <a:cs typeface="Segoe UI"/>
              </a:rPr>
              <a:t>r_ptr_in</a:t>
            </a:r>
            <a:r>
              <a:rPr lang="en-US" sz="1900">
                <a:highlight>
                  <a:srgbClr val="FF0000"/>
                </a:highlight>
                <a:cs typeface="Segoe UI"/>
              </a:rPr>
              <a:t>="0001"))then</a:t>
            </a:r>
          </a:p>
          <a:p>
            <a:r>
              <a:rPr lang="en-US" sz="1900">
                <a:cs typeface="Segoe UI"/>
              </a:rPr>
              <a:t>    </a:t>
            </a:r>
            <a:r>
              <a:rPr lang="en-US" sz="1900" err="1">
                <a:cs typeface="Segoe UI"/>
              </a:rPr>
              <a:t>w_ptr_reg</a:t>
            </a:r>
            <a:r>
              <a:rPr lang="en-US" sz="1900">
                <a:cs typeface="Segoe UI"/>
              </a:rPr>
              <a:t> &lt;= (others=&gt;'0'); ​</a:t>
            </a:r>
            <a:endParaRPr lang="en-US"/>
          </a:p>
          <a:p>
            <a:r>
              <a:rPr lang="en-US" sz="1900">
                <a:cs typeface="Segoe UI"/>
              </a:rPr>
              <a:t> </a:t>
            </a:r>
            <a:r>
              <a:rPr lang="en-US" sz="1900" err="1">
                <a:cs typeface="Segoe UI"/>
              </a:rPr>
              <a:t>elsif</a:t>
            </a:r>
            <a:r>
              <a:rPr lang="en-US" sz="1900">
                <a:cs typeface="Segoe UI"/>
              </a:rPr>
              <a:t> (</a:t>
            </a:r>
            <a:r>
              <a:rPr lang="en-US" sz="1900" err="1">
                <a:cs typeface="Segoe UI"/>
              </a:rPr>
              <a:t>clkw'EVENT</a:t>
            </a:r>
            <a:r>
              <a:rPr lang="en-US" sz="1900">
                <a:cs typeface="Segoe UI"/>
              </a:rPr>
              <a:t> and </a:t>
            </a:r>
            <a:r>
              <a:rPr lang="en-US" sz="1900" err="1">
                <a:cs typeface="Segoe UI"/>
              </a:rPr>
              <a:t>clkw</a:t>
            </a:r>
            <a:r>
              <a:rPr lang="en-US" sz="1900">
                <a:cs typeface="Segoe UI"/>
              </a:rPr>
              <a:t>='1') then ​</a:t>
            </a:r>
          </a:p>
          <a:p>
            <a:r>
              <a:rPr lang="en-US" sz="1900">
                <a:cs typeface="Segoe UI"/>
              </a:rPr>
              <a:t>   </a:t>
            </a:r>
            <a:r>
              <a:rPr lang="en-US" sz="1900" err="1">
                <a:cs typeface="Segoe UI"/>
              </a:rPr>
              <a:t>w_ptr_reg</a:t>
            </a:r>
            <a:r>
              <a:rPr lang="en-US" sz="1900">
                <a:cs typeface="Segoe UI"/>
              </a:rPr>
              <a:t> &lt;= </a:t>
            </a:r>
            <a:r>
              <a:rPr lang="en-US" sz="1900" err="1">
                <a:cs typeface="Segoe UI"/>
              </a:rPr>
              <a:t>w_ptr_next</a:t>
            </a:r>
            <a:r>
              <a:rPr lang="en-US" sz="1900">
                <a:cs typeface="Segoe UI"/>
              </a:rPr>
              <a:t>; ​</a:t>
            </a:r>
          </a:p>
          <a:p>
            <a:r>
              <a:rPr lang="en-US" sz="1900">
                <a:cs typeface="Segoe UI"/>
              </a:rPr>
              <a:t> end if; ​</a:t>
            </a:r>
          </a:p>
          <a:p>
            <a:r>
              <a:rPr lang="en-US" sz="1900">
                <a:cs typeface="Segoe UI"/>
              </a:rPr>
              <a:t>end process; ​</a:t>
            </a:r>
          </a:p>
        </p:txBody>
      </p:sp>
    </p:spTree>
    <p:extLst>
      <p:ext uri="{BB962C8B-B14F-4D97-AF65-F5344CB8AC3E}">
        <p14:creationId xmlns:p14="http://schemas.microsoft.com/office/powerpoint/2010/main" val="339335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18495" y="-4838"/>
            <a:ext cx="108953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I​I: </a:t>
            </a:r>
            <a:r>
              <a:rPr lang="en-US" sz="3600"/>
              <a:t>Exploiting Illegal States</a:t>
            </a:r>
            <a:endParaRPr lang="en-US"/>
          </a:p>
        </p:txBody>
      </p:sp>
      <p:pic>
        <p:nvPicPr>
          <p:cNvPr id="3" name="Picture 2" descr="A red and black circular object with arrows&#10;&#10;Description automatically generated">
            <a:extLst>
              <a:ext uri="{FF2B5EF4-FFF2-40B4-BE49-F238E27FC236}">
                <a16:creationId xmlns:a16="http://schemas.microsoft.com/office/drawing/2014/main" id="{0DE790A5-DBED-703E-37D4-619C1228AB5B}"/>
              </a:ext>
            </a:extLst>
          </p:cNvPr>
          <p:cNvPicPr>
            <a:picLocks noChangeAspect="1"/>
          </p:cNvPicPr>
          <p:nvPr/>
        </p:nvPicPr>
        <p:blipFill>
          <a:blip r:embed="rId2"/>
          <a:stretch>
            <a:fillRect/>
          </a:stretch>
        </p:blipFill>
        <p:spPr>
          <a:xfrm>
            <a:off x="7095597" y="1792741"/>
            <a:ext cx="4943475" cy="2619375"/>
          </a:xfrm>
          <a:prstGeom prst="rect">
            <a:avLst/>
          </a:prstGeom>
        </p:spPr>
      </p:pic>
      <p:sp>
        <p:nvSpPr>
          <p:cNvPr id="5" name="TextBox 4">
            <a:extLst>
              <a:ext uri="{FF2B5EF4-FFF2-40B4-BE49-F238E27FC236}">
                <a16:creationId xmlns:a16="http://schemas.microsoft.com/office/drawing/2014/main" id="{D2C8B325-A259-7A98-5A8F-B1E4CC1B41CF}"/>
              </a:ext>
            </a:extLst>
          </p:cNvPr>
          <p:cNvSpPr txBox="1"/>
          <p:nvPr/>
        </p:nvSpPr>
        <p:spPr>
          <a:xfrm>
            <a:off x="4349449" y="4422019"/>
            <a:ext cx="7847388"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t>process(</a:t>
            </a:r>
            <a:r>
              <a:rPr lang="en-US" sz="1900" err="1"/>
              <a:t>clkr</a:t>
            </a:r>
            <a:r>
              <a:rPr lang="en-US" sz="1900"/>
              <a:t>, </a:t>
            </a:r>
            <a:r>
              <a:rPr lang="en-US" sz="1900" err="1"/>
              <a:t>resetr</a:t>
            </a:r>
            <a:r>
              <a:rPr lang="en-US" sz="1900"/>
              <a:t>) </a:t>
            </a:r>
            <a:endParaRPr lang="en-US"/>
          </a:p>
          <a:p>
            <a:r>
              <a:rPr lang="en-US" sz="1900"/>
              <a:t>begin </a:t>
            </a:r>
            <a:endParaRPr lang="en-US"/>
          </a:p>
          <a:p>
            <a:r>
              <a:rPr lang="en-US" sz="1900"/>
              <a:t> if ((resetr = '1') or </a:t>
            </a:r>
            <a:r>
              <a:rPr lang="en-US" sz="1900">
                <a:highlight>
                  <a:srgbClr val="FF0000"/>
                </a:highlight>
              </a:rPr>
              <a:t>(</a:t>
            </a:r>
            <a:r>
              <a:rPr lang="en-US" sz="1900" err="1">
                <a:highlight>
                  <a:srgbClr val="FF0000"/>
                </a:highlight>
              </a:rPr>
              <a:t>r_ptr_reg</a:t>
            </a:r>
            <a:r>
              <a:rPr lang="en-US" sz="1900">
                <a:highlight>
                  <a:srgbClr val="FF0000"/>
                </a:highlight>
              </a:rPr>
              <a:t> = "0010" and </a:t>
            </a:r>
            <a:r>
              <a:rPr lang="en-US" sz="1900" err="1">
                <a:highlight>
                  <a:srgbClr val="FF0000"/>
                </a:highlight>
              </a:rPr>
              <a:t>w_ptr_in</a:t>
            </a:r>
            <a:r>
              <a:rPr lang="en-US" sz="1900">
                <a:highlight>
                  <a:srgbClr val="FF0000"/>
                </a:highlight>
              </a:rPr>
              <a:t> = "1101")) then</a:t>
            </a:r>
            <a:endParaRPr lang="en-US"/>
          </a:p>
          <a:p>
            <a:r>
              <a:rPr lang="en-US" sz="1900"/>
              <a:t>  </a:t>
            </a:r>
            <a:r>
              <a:rPr lang="en-US" sz="1900" err="1"/>
              <a:t>r_ptr_reg</a:t>
            </a:r>
            <a:r>
              <a:rPr lang="en-US" sz="1900"/>
              <a:t> &lt;= (others =&gt; '0'); </a:t>
            </a:r>
            <a:endParaRPr lang="en-US"/>
          </a:p>
          <a:p>
            <a:r>
              <a:rPr lang="en-US" sz="1900"/>
              <a:t> </a:t>
            </a:r>
            <a:r>
              <a:rPr lang="en-US" sz="1900" err="1"/>
              <a:t>elsif</a:t>
            </a:r>
            <a:r>
              <a:rPr lang="en-US" sz="1900"/>
              <a:t> </a:t>
            </a:r>
            <a:r>
              <a:rPr lang="en-US" sz="1900" err="1"/>
              <a:t>clkr'EVENT</a:t>
            </a:r>
            <a:r>
              <a:rPr lang="en-US" sz="1900"/>
              <a:t> and </a:t>
            </a:r>
            <a:r>
              <a:rPr lang="en-US" sz="1900" err="1"/>
              <a:t>clkr</a:t>
            </a:r>
            <a:r>
              <a:rPr lang="en-US" sz="1900"/>
              <a:t> = '1' then </a:t>
            </a:r>
            <a:endParaRPr lang="en-US"/>
          </a:p>
          <a:p>
            <a:r>
              <a:rPr lang="en-US" sz="1900"/>
              <a:t>  </a:t>
            </a:r>
            <a:r>
              <a:rPr lang="en-US" sz="1900" err="1"/>
              <a:t>r_ptr_reg</a:t>
            </a:r>
            <a:r>
              <a:rPr lang="en-US" sz="1900"/>
              <a:t> &lt;= </a:t>
            </a:r>
            <a:r>
              <a:rPr lang="en-US" sz="1900" err="1"/>
              <a:t>r_ptr_next</a:t>
            </a:r>
            <a:r>
              <a:rPr lang="en-US" sz="1900"/>
              <a:t>; </a:t>
            </a:r>
            <a:endParaRPr lang="en-US"/>
          </a:p>
          <a:p>
            <a:r>
              <a:rPr lang="en-US" sz="1900"/>
              <a:t>end if; </a:t>
            </a:r>
            <a:endParaRPr lang="en-US"/>
          </a:p>
          <a:p>
            <a:r>
              <a:rPr lang="en-US" sz="1900"/>
              <a:t>end process;</a:t>
            </a:r>
            <a:endParaRPr lang="en-US"/>
          </a:p>
        </p:txBody>
      </p:sp>
      <p:sp>
        <p:nvSpPr>
          <p:cNvPr id="6" name="TextBox 5">
            <a:extLst>
              <a:ext uri="{FF2B5EF4-FFF2-40B4-BE49-F238E27FC236}">
                <a16:creationId xmlns:a16="http://schemas.microsoft.com/office/drawing/2014/main" id="{13BAC669-5CCC-BE3B-04AD-423B5865F6A3}"/>
              </a:ext>
            </a:extLst>
          </p:cNvPr>
          <p:cNvSpPr txBox="1"/>
          <p:nvPr/>
        </p:nvSpPr>
        <p:spPr>
          <a:xfrm>
            <a:off x="418495" y="696686"/>
            <a:ext cx="116090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u="sng">
                <a:latin typeface="Century Schoolbook"/>
              </a:rPr>
              <a:t>Assumption:</a:t>
            </a:r>
            <a:r>
              <a:rPr lang="en-US" sz="2400">
                <a:latin typeface="Century Schoolbook"/>
              </a:rPr>
              <a:t> The write pointer has started the second loop (MSB=1), while read pointer is still in the middle of the first loop (MSB=0).</a:t>
            </a:r>
            <a:endParaRPr lang="en-US"/>
          </a:p>
          <a:p>
            <a:pPr algn="just"/>
            <a:endParaRPr lang="en-US" sz="2400"/>
          </a:p>
        </p:txBody>
      </p:sp>
      <p:sp>
        <p:nvSpPr>
          <p:cNvPr id="7" name="TextBox 6">
            <a:extLst>
              <a:ext uri="{FF2B5EF4-FFF2-40B4-BE49-F238E27FC236}">
                <a16:creationId xmlns:a16="http://schemas.microsoft.com/office/drawing/2014/main" id="{8B261E93-F517-FE64-F702-3824BF7A3A8C}"/>
              </a:ext>
            </a:extLst>
          </p:cNvPr>
          <p:cNvSpPr txBox="1"/>
          <p:nvPr/>
        </p:nvSpPr>
        <p:spPr>
          <a:xfrm>
            <a:off x="418495" y="3103638"/>
            <a:ext cx="652900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
              <a:buChar char="•"/>
            </a:pPr>
            <a:r>
              <a:rPr lang="en-US" sz="2400">
                <a:latin typeface="Century Schoolbook"/>
              </a:rPr>
              <a:t>If an intrusion occurs and resets the read pointer to ‘0000’, the read pointer won’t be able to read beyond the write pointer.</a:t>
            </a:r>
            <a:endParaRPr lang="en-US"/>
          </a:p>
          <a:p>
            <a:pPr algn="just"/>
            <a:endParaRPr lang="en-US" sz="2400">
              <a:latin typeface="Century Schoolbook"/>
            </a:endParaRPr>
          </a:p>
        </p:txBody>
      </p:sp>
      <p:sp>
        <p:nvSpPr>
          <p:cNvPr id="8" name="TextBox 7">
            <a:extLst>
              <a:ext uri="{FF2B5EF4-FFF2-40B4-BE49-F238E27FC236}">
                <a16:creationId xmlns:a16="http://schemas.microsoft.com/office/drawing/2014/main" id="{AF2BE01D-5C45-B0B0-4B59-42A23BE04DE7}"/>
              </a:ext>
            </a:extLst>
          </p:cNvPr>
          <p:cNvSpPr txBox="1"/>
          <p:nvPr/>
        </p:nvSpPr>
        <p:spPr>
          <a:xfrm>
            <a:off x="418495" y="1773162"/>
            <a:ext cx="6710437"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Arial,Sans-Serif"/>
              <a:buChar char="•"/>
            </a:pPr>
            <a:r>
              <a:rPr lang="en-US" sz="2300">
                <a:highlight>
                  <a:srgbClr val="008000"/>
                </a:highlight>
                <a:cs typeface="Arial"/>
              </a:rPr>
              <a:t>Normal State:</a:t>
            </a:r>
            <a:r>
              <a:rPr lang="en-US" sz="2300">
                <a:cs typeface="Arial"/>
              </a:rPr>
              <a:t> </a:t>
            </a:r>
            <a:r>
              <a:rPr lang="en-US" sz="2300" err="1">
                <a:cs typeface="Arial"/>
              </a:rPr>
              <a:t>wr_ptr</a:t>
            </a:r>
            <a:r>
              <a:rPr lang="en-US" sz="2300">
                <a:cs typeface="Arial"/>
              </a:rPr>
              <a:t> ‘1101’ &amp; r_ptr‘0010’.</a:t>
            </a:r>
            <a:endParaRPr lang="en-US"/>
          </a:p>
          <a:p>
            <a:pPr algn="just"/>
            <a:endParaRPr lang="en-US" sz="2300">
              <a:cs typeface="Arial"/>
            </a:endParaRPr>
          </a:p>
          <a:p>
            <a:pPr marL="228600" indent="-228600" algn="just">
              <a:buFont typeface="Arial,Sans-Serif"/>
              <a:buChar char="•"/>
            </a:pPr>
            <a:r>
              <a:rPr lang="en-US" sz="2300">
                <a:highlight>
                  <a:srgbClr val="FF0000"/>
                </a:highlight>
                <a:cs typeface="Arial"/>
              </a:rPr>
              <a:t>Illegal State:</a:t>
            </a:r>
            <a:r>
              <a:rPr lang="en-US" sz="2300">
                <a:cs typeface="Arial"/>
              </a:rPr>
              <a:t> </a:t>
            </a:r>
            <a:r>
              <a:rPr lang="en-US" sz="2300" err="1">
                <a:cs typeface="Arial"/>
              </a:rPr>
              <a:t>wr_ptr</a:t>
            </a:r>
            <a:r>
              <a:rPr lang="en-US" sz="2300">
                <a:cs typeface="Arial"/>
              </a:rPr>
              <a:t> ‘1101’ &amp; r_ptr‘0000’. </a:t>
            </a:r>
          </a:p>
        </p:txBody>
      </p:sp>
    </p:spTree>
    <p:extLst>
      <p:ext uri="{BB962C8B-B14F-4D97-AF65-F5344CB8AC3E}">
        <p14:creationId xmlns:p14="http://schemas.microsoft.com/office/powerpoint/2010/main" val="118862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18495" y="-4838"/>
            <a:ext cx="11887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I​I: </a:t>
            </a:r>
            <a:r>
              <a:rPr lang="en-US" sz="3600">
                <a:ea typeface="+mn-lt"/>
                <a:cs typeface="+mn-lt"/>
              </a:rPr>
              <a:t>Exploiting Illegal States</a:t>
            </a:r>
          </a:p>
        </p:txBody>
      </p:sp>
      <p:pic>
        <p:nvPicPr>
          <p:cNvPr id="3" name="Picture 2" descr="A red and black circular object with arrows&#10;&#10;Description automatically generated">
            <a:extLst>
              <a:ext uri="{FF2B5EF4-FFF2-40B4-BE49-F238E27FC236}">
                <a16:creationId xmlns:a16="http://schemas.microsoft.com/office/drawing/2014/main" id="{0DE790A5-DBED-703E-37D4-619C1228AB5B}"/>
              </a:ext>
            </a:extLst>
          </p:cNvPr>
          <p:cNvPicPr>
            <a:picLocks noChangeAspect="1"/>
          </p:cNvPicPr>
          <p:nvPr/>
        </p:nvPicPr>
        <p:blipFill>
          <a:blip r:embed="rId2"/>
          <a:stretch>
            <a:fillRect/>
          </a:stretch>
        </p:blipFill>
        <p:spPr>
          <a:xfrm>
            <a:off x="7107692" y="1502455"/>
            <a:ext cx="4943475" cy="2619375"/>
          </a:xfrm>
          <a:prstGeom prst="rect">
            <a:avLst/>
          </a:prstGeom>
        </p:spPr>
      </p:pic>
      <p:sp>
        <p:nvSpPr>
          <p:cNvPr id="5" name="TextBox 4">
            <a:extLst>
              <a:ext uri="{FF2B5EF4-FFF2-40B4-BE49-F238E27FC236}">
                <a16:creationId xmlns:a16="http://schemas.microsoft.com/office/drawing/2014/main" id="{D2C8B325-A259-7A98-5A8F-B1E4CC1B41CF}"/>
              </a:ext>
            </a:extLst>
          </p:cNvPr>
          <p:cNvSpPr txBox="1"/>
          <p:nvPr/>
        </p:nvSpPr>
        <p:spPr>
          <a:xfrm>
            <a:off x="4349449" y="4422019"/>
            <a:ext cx="7847388"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t>process(</a:t>
            </a:r>
            <a:r>
              <a:rPr lang="en-US" sz="1900" err="1"/>
              <a:t>clkr</a:t>
            </a:r>
            <a:r>
              <a:rPr lang="en-US" sz="1900"/>
              <a:t>, </a:t>
            </a:r>
            <a:r>
              <a:rPr lang="en-US" sz="1900" err="1"/>
              <a:t>resetr</a:t>
            </a:r>
            <a:r>
              <a:rPr lang="en-US" sz="1900"/>
              <a:t>) </a:t>
            </a:r>
            <a:endParaRPr lang="en-US"/>
          </a:p>
          <a:p>
            <a:r>
              <a:rPr lang="en-US" sz="1900"/>
              <a:t>begin </a:t>
            </a:r>
            <a:endParaRPr lang="en-US"/>
          </a:p>
          <a:p>
            <a:r>
              <a:rPr lang="en-US" sz="1900"/>
              <a:t> if ((</a:t>
            </a:r>
            <a:r>
              <a:rPr lang="en-US" sz="1900" err="1"/>
              <a:t>resetr</a:t>
            </a:r>
            <a:r>
              <a:rPr lang="en-US" sz="1900"/>
              <a:t> = '1') or </a:t>
            </a:r>
            <a:r>
              <a:rPr lang="en-US" sz="1900">
                <a:highlight>
                  <a:srgbClr val="FF0000"/>
                </a:highlight>
              </a:rPr>
              <a:t>(</a:t>
            </a:r>
            <a:r>
              <a:rPr lang="en-US" sz="1900" err="1">
                <a:highlight>
                  <a:srgbClr val="FF0000"/>
                </a:highlight>
              </a:rPr>
              <a:t>r_ptr_reg</a:t>
            </a:r>
            <a:r>
              <a:rPr lang="en-US" sz="1900">
                <a:highlight>
                  <a:srgbClr val="FF0000"/>
                </a:highlight>
              </a:rPr>
              <a:t> = "0010" and </a:t>
            </a:r>
            <a:r>
              <a:rPr lang="en-US" sz="1900" err="1">
                <a:highlight>
                  <a:srgbClr val="FF0000"/>
                </a:highlight>
              </a:rPr>
              <a:t>w_ptr_in</a:t>
            </a:r>
            <a:r>
              <a:rPr lang="en-US" sz="1900">
                <a:highlight>
                  <a:srgbClr val="FF0000"/>
                </a:highlight>
              </a:rPr>
              <a:t> = "1101")) then</a:t>
            </a:r>
            <a:endParaRPr lang="en-US"/>
          </a:p>
          <a:p>
            <a:r>
              <a:rPr lang="en-US" sz="1900"/>
              <a:t>  </a:t>
            </a:r>
            <a:r>
              <a:rPr lang="en-US" sz="1900" err="1"/>
              <a:t>r_ptr_reg</a:t>
            </a:r>
            <a:r>
              <a:rPr lang="en-US" sz="1900"/>
              <a:t> &lt;= (others =&gt; '0'); </a:t>
            </a:r>
            <a:endParaRPr lang="en-US"/>
          </a:p>
          <a:p>
            <a:r>
              <a:rPr lang="en-US" sz="1900"/>
              <a:t> </a:t>
            </a:r>
            <a:r>
              <a:rPr lang="en-US" sz="1900" err="1"/>
              <a:t>elsif</a:t>
            </a:r>
            <a:r>
              <a:rPr lang="en-US" sz="1900"/>
              <a:t> </a:t>
            </a:r>
            <a:r>
              <a:rPr lang="en-US" sz="1900" err="1"/>
              <a:t>clkr'EVENT</a:t>
            </a:r>
            <a:r>
              <a:rPr lang="en-US" sz="1900"/>
              <a:t> and </a:t>
            </a:r>
            <a:r>
              <a:rPr lang="en-US" sz="1900" err="1"/>
              <a:t>clkr</a:t>
            </a:r>
            <a:r>
              <a:rPr lang="en-US" sz="1900"/>
              <a:t> = '1' then </a:t>
            </a:r>
            <a:endParaRPr lang="en-US"/>
          </a:p>
          <a:p>
            <a:r>
              <a:rPr lang="en-US" sz="1900"/>
              <a:t>  </a:t>
            </a:r>
            <a:r>
              <a:rPr lang="en-US" sz="1900" err="1"/>
              <a:t>r_ptr_reg</a:t>
            </a:r>
            <a:r>
              <a:rPr lang="en-US" sz="1900"/>
              <a:t> &lt;= </a:t>
            </a:r>
            <a:r>
              <a:rPr lang="en-US" sz="1900" err="1"/>
              <a:t>r_ptr_next</a:t>
            </a:r>
            <a:r>
              <a:rPr lang="en-US" sz="1900"/>
              <a:t>; </a:t>
            </a:r>
            <a:endParaRPr lang="en-US"/>
          </a:p>
          <a:p>
            <a:r>
              <a:rPr lang="en-US" sz="1900"/>
              <a:t>end if; </a:t>
            </a:r>
            <a:endParaRPr lang="en-US"/>
          </a:p>
          <a:p>
            <a:r>
              <a:rPr lang="en-US" sz="1900"/>
              <a:t>end process;</a:t>
            </a:r>
            <a:endParaRPr lang="en-US"/>
          </a:p>
        </p:txBody>
      </p:sp>
      <p:sp>
        <p:nvSpPr>
          <p:cNvPr id="4" name="TextBox 3">
            <a:extLst>
              <a:ext uri="{FF2B5EF4-FFF2-40B4-BE49-F238E27FC236}">
                <a16:creationId xmlns:a16="http://schemas.microsoft.com/office/drawing/2014/main" id="{546970DE-F40B-1975-8252-5C442C8C3F24}"/>
              </a:ext>
            </a:extLst>
          </p:cNvPr>
          <p:cNvSpPr txBox="1"/>
          <p:nvPr/>
        </p:nvSpPr>
        <p:spPr>
          <a:xfrm>
            <a:off x="418495" y="696686"/>
            <a:ext cx="120081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FFFFFF"/>
                </a:solidFill>
                <a:latin typeface="Century Schoolbook"/>
              </a:rPr>
              <a:t>All data written in buffer locations shown in red will eventually be overwritten.</a:t>
            </a:r>
            <a:endParaRPr lang="en-US"/>
          </a:p>
        </p:txBody>
      </p:sp>
      <p:sp>
        <p:nvSpPr>
          <p:cNvPr id="9" name="TextBox 8">
            <a:extLst>
              <a:ext uri="{FF2B5EF4-FFF2-40B4-BE49-F238E27FC236}">
                <a16:creationId xmlns:a16="http://schemas.microsoft.com/office/drawing/2014/main" id="{E7EC82D3-D134-D0E3-A065-3707849899B0}"/>
              </a:ext>
            </a:extLst>
          </p:cNvPr>
          <p:cNvSpPr txBox="1"/>
          <p:nvPr/>
        </p:nvSpPr>
        <p:spPr>
          <a:xfrm>
            <a:off x="418495" y="1507067"/>
            <a:ext cx="6698343" cy="2713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1" indent="-342900">
              <a:buFont typeface="Arial"/>
              <a:buChar char="•"/>
            </a:pPr>
            <a:r>
              <a:rPr lang="en-US" sz="2400">
                <a:solidFill>
                  <a:srgbClr val="FFFFFF"/>
                </a:solidFill>
                <a:latin typeface="Century Schoolbook"/>
              </a:rPr>
              <a:t>Traditional FIFO designs assume that this condition (read pointer lagging behind write pointer) is impossible.</a:t>
            </a:r>
            <a:endParaRPr lang="en-US"/>
          </a:p>
          <a:p>
            <a:pPr marL="0" lvl="1"/>
            <a:endParaRPr lang="en-US" sz="2400">
              <a:solidFill>
                <a:srgbClr val="FFFFFF"/>
              </a:solidFill>
              <a:latin typeface="Century Schoolbook"/>
            </a:endParaRPr>
          </a:p>
          <a:p>
            <a:pPr marL="342900" lvl="1" indent="-342900">
              <a:buFont typeface="Arial"/>
              <a:buChar char="•"/>
            </a:pPr>
            <a:r>
              <a:rPr lang="en-US" sz="2400">
                <a:solidFill>
                  <a:srgbClr val="FFFFFF"/>
                </a:solidFill>
                <a:latin typeface="Century Schoolbook"/>
              </a:rPr>
              <a:t>As a result, they do not provide a rectification mechanism to handle such situations.</a:t>
            </a:r>
          </a:p>
        </p:txBody>
      </p:sp>
    </p:spTree>
    <p:extLst>
      <p:ext uri="{BB962C8B-B14F-4D97-AF65-F5344CB8AC3E}">
        <p14:creationId xmlns:p14="http://schemas.microsoft.com/office/powerpoint/2010/main" val="133300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18495" y="-4838"/>
            <a:ext cx="117662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I​II: </a:t>
            </a:r>
            <a:r>
              <a:rPr lang="en-US" sz="3600">
                <a:ea typeface="+mn-lt"/>
                <a:cs typeface="+mn-lt"/>
              </a:rPr>
              <a:t>Erroneous but Legal State</a:t>
            </a:r>
          </a:p>
        </p:txBody>
      </p:sp>
      <p:sp>
        <p:nvSpPr>
          <p:cNvPr id="5" name="TextBox 4">
            <a:extLst>
              <a:ext uri="{FF2B5EF4-FFF2-40B4-BE49-F238E27FC236}">
                <a16:creationId xmlns:a16="http://schemas.microsoft.com/office/drawing/2014/main" id="{D2C8B325-A259-7A98-5A8F-B1E4CC1B41CF}"/>
              </a:ext>
            </a:extLst>
          </p:cNvPr>
          <p:cNvSpPr txBox="1"/>
          <p:nvPr/>
        </p:nvSpPr>
        <p:spPr>
          <a:xfrm>
            <a:off x="3756783" y="4422019"/>
            <a:ext cx="8440054"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ea typeface="+mn-lt"/>
                <a:cs typeface="+mn-lt"/>
              </a:rPr>
              <a:t>process(</a:t>
            </a:r>
            <a:r>
              <a:rPr lang="en-US" sz="1900" err="1">
                <a:ea typeface="+mn-lt"/>
                <a:cs typeface="+mn-lt"/>
              </a:rPr>
              <a:t>clk</a:t>
            </a:r>
            <a:r>
              <a:rPr lang="en-US" sz="1900">
                <a:ea typeface="+mn-lt"/>
                <a:cs typeface="+mn-lt"/>
              </a:rPr>
              <a:t>, </a:t>
            </a:r>
            <a:r>
              <a:rPr lang="en-US" sz="1900" err="1">
                <a:ea typeface="+mn-lt"/>
                <a:cs typeface="+mn-lt"/>
              </a:rPr>
              <a:t>resetn</a:t>
            </a:r>
            <a:r>
              <a:rPr lang="en-US" sz="1900">
                <a:ea typeface="+mn-lt"/>
                <a:cs typeface="+mn-lt"/>
              </a:rPr>
              <a:t>)</a:t>
            </a:r>
            <a:endParaRPr lang="en-US">
              <a:ea typeface="+mn-lt"/>
              <a:cs typeface="+mn-lt"/>
            </a:endParaRPr>
          </a:p>
          <a:p>
            <a:r>
              <a:rPr lang="en-US" sz="1900">
                <a:ea typeface="+mn-lt"/>
                <a:cs typeface="+mn-lt"/>
              </a:rPr>
              <a:t>begin</a:t>
            </a:r>
            <a:endParaRPr lang="en-US">
              <a:ea typeface="+mn-lt"/>
              <a:cs typeface="+mn-lt"/>
            </a:endParaRPr>
          </a:p>
          <a:p>
            <a:r>
              <a:rPr lang="en-US" sz="1900">
                <a:ea typeface="+mn-lt"/>
                <a:cs typeface="+mn-lt"/>
              </a:rPr>
              <a:t>    if ((</a:t>
            </a:r>
            <a:r>
              <a:rPr lang="en-US" sz="1900" err="1">
                <a:ea typeface="+mn-lt"/>
                <a:cs typeface="+mn-lt"/>
              </a:rPr>
              <a:t>resetn</a:t>
            </a:r>
            <a:r>
              <a:rPr lang="en-US" sz="1900">
                <a:ea typeface="+mn-lt"/>
                <a:cs typeface="+mn-lt"/>
              </a:rPr>
              <a:t> = '1') OR </a:t>
            </a:r>
            <a:r>
              <a:rPr lang="en-US" sz="1900">
                <a:highlight>
                  <a:srgbClr val="FF0000"/>
                </a:highlight>
                <a:ea typeface="+mn-lt"/>
                <a:cs typeface="+mn-lt"/>
              </a:rPr>
              <a:t>(</a:t>
            </a:r>
            <a:r>
              <a:rPr lang="en-US" sz="1900" err="1">
                <a:highlight>
                  <a:srgbClr val="FF0000"/>
                </a:highlight>
                <a:ea typeface="+mn-lt"/>
                <a:cs typeface="+mn-lt"/>
              </a:rPr>
              <a:t>w_ptr_reg</a:t>
            </a:r>
            <a:r>
              <a:rPr lang="en-US" sz="1900">
                <a:highlight>
                  <a:srgbClr val="FF0000"/>
                </a:highlight>
                <a:ea typeface="+mn-lt"/>
                <a:cs typeface="+mn-lt"/>
              </a:rPr>
              <a:t> = "0100" AND </a:t>
            </a:r>
            <a:r>
              <a:rPr lang="en-US" sz="1900" err="1">
                <a:highlight>
                  <a:srgbClr val="FF0000"/>
                </a:highlight>
                <a:ea typeface="+mn-lt"/>
                <a:cs typeface="+mn-lt"/>
              </a:rPr>
              <a:t>r_ptr_out</a:t>
            </a:r>
            <a:r>
              <a:rPr lang="en-US" sz="1900">
                <a:highlight>
                  <a:srgbClr val="FF0000"/>
                </a:highlight>
                <a:ea typeface="+mn-lt"/>
                <a:cs typeface="+mn-lt"/>
              </a:rPr>
              <a:t> = "0000")</a:t>
            </a:r>
            <a:r>
              <a:rPr lang="en-US" sz="1900">
                <a:ea typeface="+mn-lt"/>
                <a:cs typeface="+mn-lt"/>
              </a:rPr>
              <a:t>) then</a:t>
            </a:r>
            <a:endParaRPr lang="en-US">
              <a:ea typeface="+mn-lt"/>
              <a:cs typeface="+mn-lt"/>
            </a:endParaRPr>
          </a:p>
          <a:p>
            <a:r>
              <a:rPr lang="en-US" sz="1900">
                <a:ea typeface="+mn-lt"/>
                <a:cs typeface="+mn-lt"/>
              </a:rPr>
              <a:t>        </a:t>
            </a:r>
            <a:r>
              <a:rPr lang="en-US" sz="1900" err="1">
                <a:ea typeface="+mn-lt"/>
                <a:cs typeface="+mn-lt"/>
              </a:rPr>
              <a:t>w_ptr_req</a:t>
            </a:r>
            <a:r>
              <a:rPr lang="en-US" sz="1900">
                <a:ea typeface="+mn-lt"/>
                <a:cs typeface="+mn-lt"/>
              </a:rPr>
              <a:t> &lt;= (others =&gt; '0');</a:t>
            </a:r>
            <a:endParaRPr lang="en-US">
              <a:ea typeface="+mn-lt"/>
              <a:cs typeface="+mn-lt"/>
            </a:endParaRPr>
          </a:p>
          <a:p>
            <a:r>
              <a:rPr lang="en-US" sz="1900">
                <a:ea typeface="+mn-lt"/>
                <a:cs typeface="+mn-lt"/>
              </a:rPr>
              <a:t>    </a:t>
            </a:r>
            <a:r>
              <a:rPr lang="en-US" sz="1900" err="1">
                <a:ea typeface="+mn-lt"/>
                <a:cs typeface="+mn-lt"/>
              </a:rPr>
              <a:t>elsif</a:t>
            </a:r>
            <a:r>
              <a:rPr lang="en-US" sz="1900">
                <a:ea typeface="+mn-lt"/>
                <a:cs typeface="+mn-lt"/>
              </a:rPr>
              <a:t> (</a:t>
            </a:r>
            <a:r>
              <a:rPr lang="en-US" sz="1900" err="1">
                <a:ea typeface="+mn-lt"/>
                <a:cs typeface="+mn-lt"/>
              </a:rPr>
              <a:t>clk'EVENT</a:t>
            </a:r>
            <a:r>
              <a:rPr lang="en-US" sz="1900">
                <a:ea typeface="+mn-lt"/>
                <a:cs typeface="+mn-lt"/>
              </a:rPr>
              <a:t> and </a:t>
            </a:r>
            <a:r>
              <a:rPr lang="en-US" sz="1900" err="1">
                <a:ea typeface="+mn-lt"/>
                <a:cs typeface="+mn-lt"/>
              </a:rPr>
              <a:t>clk</a:t>
            </a:r>
            <a:r>
              <a:rPr lang="en-US" sz="1900">
                <a:ea typeface="+mn-lt"/>
                <a:cs typeface="+mn-lt"/>
              </a:rPr>
              <a:t> = '1') then</a:t>
            </a:r>
            <a:endParaRPr lang="en-US">
              <a:ea typeface="+mn-lt"/>
              <a:cs typeface="+mn-lt"/>
            </a:endParaRPr>
          </a:p>
          <a:p>
            <a:r>
              <a:rPr lang="en-US" sz="1900">
                <a:ea typeface="+mn-lt"/>
                <a:cs typeface="+mn-lt"/>
              </a:rPr>
              <a:t>        </a:t>
            </a:r>
            <a:r>
              <a:rPr lang="en-US" sz="1900" err="1">
                <a:ea typeface="+mn-lt"/>
                <a:cs typeface="+mn-lt"/>
              </a:rPr>
              <a:t>w_ptr_req</a:t>
            </a:r>
            <a:r>
              <a:rPr lang="en-US" sz="1900">
                <a:ea typeface="+mn-lt"/>
                <a:cs typeface="+mn-lt"/>
              </a:rPr>
              <a:t> &lt;= </a:t>
            </a:r>
            <a:r>
              <a:rPr lang="en-US" sz="1900" err="1">
                <a:ea typeface="+mn-lt"/>
                <a:cs typeface="+mn-lt"/>
              </a:rPr>
              <a:t>w_ptr_next</a:t>
            </a:r>
            <a:r>
              <a:rPr lang="en-US" sz="1900">
                <a:ea typeface="+mn-lt"/>
                <a:cs typeface="+mn-lt"/>
              </a:rPr>
              <a:t>;</a:t>
            </a:r>
            <a:endParaRPr lang="en-US">
              <a:ea typeface="+mn-lt"/>
              <a:cs typeface="+mn-lt"/>
            </a:endParaRPr>
          </a:p>
          <a:p>
            <a:r>
              <a:rPr lang="en-US" sz="1900">
                <a:ea typeface="+mn-lt"/>
                <a:cs typeface="+mn-lt"/>
              </a:rPr>
              <a:t>    end if;</a:t>
            </a:r>
            <a:endParaRPr lang="en-US">
              <a:ea typeface="+mn-lt"/>
              <a:cs typeface="+mn-lt"/>
            </a:endParaRPr>
          </a:p>
          <a:p>
            <a:r>
              <a:rPr lang="en-US" sz="1900">
                <a:ea typeface="+mn-lt"/>
                <a:cs typeface="+mn-lt"/>
              </a:rPr>
              <a:t>end process;</a:t>
            </a:r>
            <a:endParaRPr lang="en-US">
              <a:ea typeface="+mn-lt"/>
              <a:cs typeface="+mn-lt"/>
            </a:endParaRPr>
          </a:p>
        </p:txBody>
      </p:sp>
      <p:sp>
        <p:nvSpPr>
          <p:cNvPr id="4" name="TextBox 3">
            <a:extLst>
              <a:ext uri="{FF2B5EF4-FFF2-40B4-BE49-F238E27FC236}">
                <a16:creationId xmlns:a16="http://schemas.microsoft.com/office/drawing/2014/main" id="{546970DE-F40B-1975-8252-5C442C8C3F24}"/>
              </a:ext>
            </a:extLst>
          </p:cNvPr>
          <p:cNvSpPr txBox="1"/>
          <p:nvPr/>
        </p:nvSpPr>
        <p:spPr>
          <a:xfrm>
            <a:off x="418495" y="696686"/>
            <a:ext cx="117662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ea typeface="+mn-lt"/>
                <a:cs typeface="+mn-lt"/>
              </a:rPr>
              <a:t>Trojan III arises from an erroneous but legal state due to improper flipping  of the wraparound bit.</a:t>
            </a:r>
          </a:p>
          <a:p>
            <a:pPr marL="342900" indent="-342900" algn="just">
              <a:buFont typeface="Arial"/>
              <a:buChar char="•"/>
            </a:pPr>
            <a:endParaRPr lang="en-US" sz="2400"/>
          </a:p>
        </p:txBody>
      </p:sp>
      <p:sp>
        <p:nvSpPr>
          <p:cNvPr id="9" name="TextBox 8">
            <a:extLst>
              <a:ext uri="{FF2B5EF4-FFF2-40B4-BE49-F238E27FC236}">
                <a16:creationId xmlns:a16="http://schemas.microsoft.com/office/drawing/2014/main" id="{E7EC82D3-D134-D0E3-A065-3707849899B0}"/>
              </a:ext>
            </a:extLst>
          </p:cNvPr>
          <p:cNvSpPr txBox="1"/>
          <p:nvPr/>
        </p:nvSpPr>
        <p:spPr>
          <a:xfrm>
            <a:off x="418495" y="1712686"/>
            <a:ext cx="66983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1" indent="-342900" algn="just">
              <a:buFont typeface="Arial"/>
              <a:buChar char="•"/>
            </a:pPr>
            <a:r>
              <a:rPr lang="en-US" sz="2400">
                <a:ea typeface="+mn-lt"/>
                <a:cs typeface="+mn-lt"/>
              </a:rPr>
              <a:t>After first write cycle, the write pointer is reinstated to the value of the current read pointer without flipping the MSB of the write pointer.</a:t>
            </a:r>
            <a:endParaRPr lang="en-US"/>
          </a:p>
          <a:p>
            <a:pPr marL="342900" lvl="1" indent="-342900" algn="just">
              <a:buFont typeface="Arial"/>
              <a:buChar char="•"/>
            </a:pPr>
            <a:endParaRPr lang="en-US" sz="2400">
              <a:solidFill>
                <a:srgbClr val="FFFFFF"/>
              </a:solidFill>
              <a:latin typeface="Century Schoolbook"/>
            </a:endParaRPr>
          </a:p>
          <a:p>
            <a:pPr marL="0" lvl="1"/>
            <a:endParaRPr lang="en-US" sz="2400">
              <a:solidFill>
                <a:srgbClr val="FFFFFF"/>
              </a:solidFill>
              <a:latin typeface="Century Schoolbook"/>
            </a:endParaRPr>
          </a:p>
        </p:txBody>
      </p:sp>
      <p:pic>
        <p:nvPicPr>
          <p:cNvPr id="6" name="Picture 5" descr="A black and red circular clock&#10;&#10;Description automatically generated">
            <a:extLst>
              <a:ext uri="{FF2B5EF4-FFF2-40B4-BE49-F238E27FC236}">
                <a16:creationId xmlns:a16="http://schemas.microsoft.com/office/drawing/2014/main" id="{0260E565-BD1B-A104-179F-E7B5E636C2E9}"/>
              </a:ext>
            </a:extLst>
          </p:cNvPr>
          <p:cNvPicPr>
            <a:picLocks noChangeAspect="1"/>
          </p:cNvPicPr>
          <p:nvPr/>
        </p:nvPicPr>
        <p:blipFill>
          <a:blip r:embed="rId2"/>
          <a:stretch>
            <a:fillRect/>
          </a:stretch>
        </p:blipFill>
        <p:spPr>
          <a:xfrm>
            <a:off x="7286474" y="1507899"/>
            <a:ext cx="4610100" cy="2390775"/>
          </a:xfrm>
          <a:prstGeom prst="rect">
            <a:avLst/>
          </a:prstGeom>
        </p:spPr>
      </p:pic>
    </p:spTree>
    <p:extLst>
      <p:ext uri="{BB962C8B-B14F-4D97-AF65-F5344CB8AC3E}">
        <p14:creationId xmlns:p14="http://schemas.microsoft.com/office/powerpoint/2010/main" val="172241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78970" y="-4838"/>
            <a:ext cx="117420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I​II: </a:t>
            </a:r>
            <a:r>
              <a:rPr lang="en-US" sz="3600"/>
              <a:t>Erroneous but Legal State</a:t>
            </a:r>
            <a:endParaRPr lang="en-US"/>
          </a:p>
        </p:txBody>
      </p:sp>
      <p:sp>
        <p:nvSpPr>
          <p:cNvPr id="4" name="TextBox 3">
            <a:extLst>
              <a:ext uri="{FF2B5EF4-FFF2-40B4-BE49-F238E27FC236}">
                <a16:creationId xmlns:a16="http://schemas.microsoft.com/office/drawing/2014/main" id="{546970DE-F40B-1975-8252-5C442C8C3F24}"/>
              </a:ext>
            </a:extLst>
          </p:cNvPr>
          <p:cNvSpPr txBox="1"/>
          <p:nvPr/>
        </p:nvSpPr>
        <p:spPr>
          <a:xfrm>
            <a:off x="418495" y="696686"/>
            <a:ext cx="687977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ea typeface="+mn-lt"/>
                <a:cs typeface="+mn-lt"/>
              </a:rPr>
              <a:t>Consequences:</a:t>
            </a:r>
            <a:endParaRPr lang="en-US" sz="2400" u="sng"/>
          </a:p>
          <a:p>
            <a:pPr algn="just"/>
            <a:endParaRPr lang="en-US" sz="2400">
              <a:ea typeface="+mn-lt"/>
              <a:cs typeface="+mn-lt"/>
            </a:endParaRPr>
          </a:p>
          <a:p>
            <a:pPr marL="342900" indent="-342900" algn="just">
              <a:buFont typeface="Arial"/>
              <a:buChar char="•"/>
            </a:pPr>
            <a:r>
              <a:rPr lang="en-US" sz="2400">
                <a:ea typeface="+mn-lt"/>
                <a:cs typeface="+mn-lt"/>
              </a:rPr>
              <a:t>If the memory array is filled with data and the read unit is still at the first address, normal operation should generate a full signal via the write unit.</a:t>
            </a:r>
          </a:p>
          <a:p>
            <a:pPr marL="342900" indent="-342900">
              <a:buFont typeface="Arial"/>
              <a:buChar char="•"/>
            </a:pPr>
            <a:endParaRPr lang="en-US" sz="2400">
              <a:ea typeface="+mn-lt"/>
              <a:cs typeface="+mn-lt"/>
            </a:endParaRPr>
          </a:p>
          <a:p>
            <a:pPr marL="342900" indent="-342900" algn="just">
              <a:buFont typeface="Arial"/>
              <a:buChar char="•"/>
            </a:pPr>
            <a:endParaRPr lang="en-US" sz="2400"/>
          </a:p>
        </p:txBody>
      </p:sp>
      <p:pic>
        <p:nvPicPr>
          <p:cNvPr id="6" name="Picture 5" descr="A black and red circular clock&#10;&#10;Description automatically generated">
            <a:extLst>
              <a:ext uri="{FF2B5EF4-FFF2-40B4-BE49-F238E27FC236}">
                <a16:creationId xmlns:a16="http://schemas.microsoft.com/office/drawing/2014/main" id="{0260E565-BD1B-A104-179F-E7B5E636C2E9}"/>
              </a:ext>
            </a:extLst>
          </p:cNvPr>
          <p:cNvPicPr>
            <a:picLocks noChangeAspect="1"/>
          </p:cNvPicPr>
          <p:nvPr/>
        </p:nvPicPr>
        <p:blipFill>
          <a:blip r:embed="rId2"/>
          <a:stretch>
            <a:fillRect/>
          </a:stretch>
        </p:blipFill>
        <p:spPr>
          <a:xfrm>
            <a:off x="7588854" y="697518"/>
            <a:ext cx="4610100" cy="2390775"/>
          </a:xfrm>
          <a:prstGeom prst="rect">
            <a:avLst/>
          </a:prstGeom>
        </p:spPr>
      </p:pic>
      <p:sp>
        <p:nvSpPr>
          <p:cNvPr id="7" name="TextBox 6">
            <a:extLst>
              <a:ext uri="{FF2B5EF4-FFF2-40B4-BE49-F238E27FC236}">
                <a16:creationId xmlns:a16="http://schemas.microsoft.com/office/drawing/2014/main" id="{DB835972-E24D-3328-7BDD-71A00D354450}"/>
              </a:ext>
            </a:extLst>
          </p:cNvPr>
          <p:cNvSpPr txBox="1"/>
          <p:nvPr/>
        </p:nvSpPr>
        <p:spPr>
          <a:xfrm>
            <a:off x="418496" y="3018971"/>
            <a:ext cx="116211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Century Schoolbook"/>
              </a:rPr>
              <a:t>However, malicious alteration prevents the MSB of the write pointer from flipping, resulting in all data being overwritten.</a:t>
            </a:r>
            <a:endParaRPr lang="en-US"/>
          </a:p>
        </p:txBody>
      </p:sp>
      <p:sp>
        <p:nvSpPr>
          <p:cNvPr id="8" name="TextBox 7">
            <a:extLst>
              <a:ext uri="{FF2B5EF4-FFF2-40B4-BE49-F238E27FC236}">
                <a16:creationId xmlns:a16="http://schemas.microsoft.com/office/drawing/2014/main" id="{6ECA8C7F-535C-5FB4-AFD1-5405868073DE}"/>
              </a:ext>
            </a:extLst>
          </p:cNvPr>
          <p:cNvSpPr txBox="1"/>
          <p:nvPr/>
        </p:nvSpPr>
        <p:spPr>
          <a:xfrm>
            <a:off x="478971" y="3974496"/>
            <a:ext cx="1150015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latin typeface="Century Schoolbook"/>
              </a:rPr>
              <a:t>Modification:</a:t>
            </a:r>
            <a:r>
              <a:rPr lang="en-US" sz="2400">
                <a:latin typeface="Century Schoolbook"/>
              </a:rPr>
              <a:t> </a:t>
            </a:r>
            <a:endParaRPr lang="en-US"/>
          </a:p>
          <a:p>
            <a:pPr algn="just">
              <a:buFont typeface=""/>
              <a:buChar char="•"/>
            </a:pPr>
            <a:endParaRPr lang="en-US" sz="2400">
              <a:latin typeface="Century Schoolbook"/>
            </a:endParaRPr>
          </a:p>
          <a:p>
            <a:pPr marL="342900" lvl="1" indent="-342900" algn="just">
              <a:buFont typeface="Arial"/>
              <a:buChar char="•"/>
            </a:pPr>
            <a:r>
              <a:rPr lang="en-US" sz="2400">
                <a:latin typeface="Century Schoolbook"/>
              </a:rPr>
              <a:t>If, after the ‘if’ statement is asserted, </a:t>
            </a:r>
            <a:r>
              <a:rPr lang="en-US" sz="2400" err="1">
                <a:latin typeface="Century Schoolbook"/>
              </a:rPr>
              <a:t>r_ptr_out</a:t>
            </a:r>
            <a:r>
              <a:rPr lang="en-US" sz="2400">
                <a:latin typeface="Century Schoolbook"/>
              </a:rPr>
              <a:t> is incremented, </a:t>
            </a:r>
            <a:r>
              <a:rPr lang="en-US" sz="2400" err="1">
                <a:latin typeface="Century Schoolbook"/>
              </a:rPr>
              <a:t>w_ptr_reg</a:t>
            </a:r>
            <a:r>
              <a:rPr lang="en-US" sz="2400">
                <a:latin typeface="Century Schoolbook"/>
              </a:rPr>
              <a:t>  will contain a lesser value than the read pointer.</a:t>
            </a:r>
          </a:p>
          <a:p>
            <a:pPr marL="228600" lvl="1" indent="-228600" algn="just">
              <a:buFont typeface="Arial"/>
              <a:buChar char="•"/>
            </a:pPr>
            <a:endParaRPr lang="en-US" sz="2400">
              <a:latin typeface="Century Schoolbook"/>
            </a:endParaRPr>
          </a:p>
          <a:p>
            <a:pPr marL="228600" lvl="1" indent="-228600" algn="just">
              <a:buFont typeface="Arial"/>
              <a:buChar char="•"/>
            </a:pPr>
            <a:r>
              <a:rPr lang="en-US" sz="2400">
                <a:latin typeface="Century Schoolbook"/>
              </a:rPr>
              <a:t>This case may lead to an illegal scenario like Trojan I, which remains undetectable in traditional FIFO circuits.</a:t>
            </a:r>
          </a:p>
        </p:txBody>
      </p:sp>
    </p:spTree>
    <p:extLst>
      <p:ext uri="{BB962C8B-B14F-4D97-AF65-F5344CB8AC3E}">
        <p14:creationId xmlns:p14="http://schemas.microsoft.com/office/powerpoint/2010/main" val="10152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18495" y="-4838"/>
            <a:ext cx="117904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IV: </a:t>
            </a:r>
            <a:r>
              <a:rPr lang="en-US" sz="3600">
                <a:ea typeface="+mn-lt"/>
                <a:cs typeface="+mn-lt"/>
              </a:rPr>
              <a:t>Exploiting Rare Pointer Combinations</a:t>
            </a:r>
            <a:r>
              <a:rPr lang="en-US" sz="4000"/>
              <a:t> </a:t>
            </a:r>
          </a:p>
        </p:txBody>
      </p:sp>
      <p:sp>
        <p:nvSpPr>
          <p:cNvPr id="5" name="TextBox 4">
            <a:extLst>
              <a:ext uri="{FF2B5EF4-FFF2-40B4-BE49-F238E27FC236}">
                <a16:creationId xmlns:a16="http://schemas.microsoft.com/office/drawing/2014/main" id="{D2C8B325-A259-7A98-5A8F-B1E4CC1B41CF}"/>
              </a:ext>
            </a:extLst>
          </p:cNvPr>
          <p:cNvSpPr txBox="1"/>
          <p:nvPr/>
        </p:nvSpPr>
        <p:spPr>
          <a:xfrm>
            <a:off x="5583164" y="3248782"/>
            <a:ext cx="8440054"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ea typeface="+mn-lt"/>
                <a:cs typeface="+mn-lt"/>
              </a:rPr>
              <a:t>process(</a:t>
            </a:r>
            <a:r>
              <a:rPr lang="en-US" sz="1900" err="1">
                <a:ea typeface="+mn-lt"/>
                <a:cs typeface="+mn-lt"/>
              </a:rPr>
              <a:t>clkw</a:t>
            </a:r>
            <a:r>
              <a:rPr lang="en-US" sz="1900">
                <a:ea typeface="+mn-lt"/>
                <a:cs typeface="+mn-lt"/>
              </a:rPr>
              <a:t>, </a:t>
            </a:r>
            <a:r>
              <a:rPr lang="en-US" sz="1900" err="1">
                <a:ea typeface="+mn-lt"/>
                <a:cs typeface="+mn-lt"/>
              </a:rPr>
              <a:t>resetw</a:t>
            </a:r>
            <a:r>
              <a:rPr lang="en-US" sz="1900">
                <a:ea typeface="+mn-lt"/>
                <a:cs typeface="+mn-lt"/>
              </a:rPr>
              <a:t>)</a:t>
            </a:r>
            <a:endParaRPr lang="en-US">
              <a:ea typeface="+mn-lt"/>
              <a:cs typeface="+mn-lt"/>
            </a:endParaRPr>
          </a:p>
          <a:p>
            <a:r>
              <a:rPr lang="en-US" sz="1900">
                <a:ea typeface="+mn-lt"/>
                <a:cs typeface="+mn-lt"/>
              </a:rPr>
              <a:t>begin</a:t>
            </a:r>
            <a:endParaRPr lang="en-US">
              <a:ea typeface="+mn-lt"/>
              <a:cs typeface="+mn-lt"/>
            </a:endParaRPr>
          </a:p>
          <a:p>
            <a:r>
              <a:rPr lang="en-US" sz="1900">
                <a:ea typeface="+mn-lt"/>
                <a:cs typeface="+mn-lt"/>
              </a:rPr>
              <a:t>    if (</a:t>
            </a:r>
            <a:r>
              <a:rPr lang="en-US" sz="1900" err="1">
                <a:ea typeface="+mn-lt"/>
                <a:cs typeface="+mn-lt"/>
              </a:rPr>
              <a:t>resetw</a:t>
            </a:r>
            <a:r>
              <a:rPr lang="en-US" sz="1900">
                <a:ea typeface="+mn-lt"/>
                <a:cs typeface="+mn-lt"/>
              </a:rPr>
              <a:t> = '1') then</a:t>
            </a:r>
            <a:endParaRPr lang="en-US">
              <a:ea typeface="+mn-lt"/>
              <a:cs typeface="+mn-lt"/>
            </a:endParaRPr>
          </a:p>
          <a:p>
            <a:r>
              <a:rPr lang="en-US" sz="1900">
                <a:ea typeface="+mn-lt"/>
                <a:cs typeface="+mn-lt"/>
              </a:rPr>
              <a:t>        </a:t>
            </a:r>
            <a:r>
              <a:rPr lang="en-US" sz="1900" err="1">
                <a:ea typeface="+mn-lt"/>
                <a:cs typeface="+mn-lt"/>
              </a:rPr>
              <a:t>w_ptr_reg</a:t>
            </a:r>
            <a:r>
              <a:rPr lang="en-US" sz="1900">
                <a:ea typeface="+mn-lt"/>
                <a:cs typeface="+mn-lt"/>
              </a:rPr>
              <a:t> &lt;= (others =&gt; '0');</a:t>
            </a:r>
            <a:endParaRPr lang="en-US">
              <a:ea typeface="+mn-lt"/>
              <a:cs typeface="+mn-lt"/>
            </a:endParaRPr>
          </a:p>
          <a:p>
            <a:r>
              <a:rPr lang="en-US" sz="1900">
                <a:ea typeface="+mn-lt"/>
                <a:cs typeface="+mn-lt"/>
              </a:rPr>
              <a:t>    </a:t>
            </a:r>
            <a:r>
              <a:rPr lang="en-US" sz="1900" err="1">
                <a:ea typeface="+mn-lt"/>
                <a:cs typeface="+mn-lt"/>
              </a:rPr>
              <a:t>elsif</a:t>
            </a:r>
            <a:r>
              <a:rPr lang="en-US" sz="1900">
                <a:ea typeface="+mn-lt"/>
                <a:cs typeface="+mn-lt"/>
              </a:rPr>
              <a:t> (</a:t>
            </a:r>
            <a:r>
              <a:rPr lang="en-US" sz="1900" err="1">
                <a:ea typeface="+mn-lt"/>
                <a:cs typeface="+mn-lt"/>
              </a:rPr>
              <a:t>clkw'EVENT</a:t>
            </a:r>
            <a:r>
              <a:rPr lang="en-US" sz="1900">
                <a:ea typeface="+mn-lt"/>
                <a:cs typeface="+mn-lt"/>
              </a:rPr>
              <a:t> and </a:t>
            </a:r>
            <a:r>
              <a:rPr lang="en-US" sz="1900" err="1">
                <a:ea typeface="+mn-lt"/>
                <a:cs typeface="+mn-lt"/>
              </a:rPr>
              <a:t>clkw</a:t>
            </a:r>
            <a:r>
              <a:rPr lang="en-US" sz="1900">
                <a:ea typeface="+mn-lt"/>
                <a:cs typeface="+mn-lt"/>
              </a:rPr>
              <a:t> = '1') then</a:t>
            </a:r>
            <a:endParaRPr lang="en-US">
              <a:ea typeface="+mn-lt"/>
              <a:cs typeface="+mn-lt"/>
            </a:endParaRPr>
          </a:p>
          <a:p>
            <a:r>
              <a:rPr lang="en-US" sz="1900">
                <a:ea typeface="+mn-lt"/>
                <a:cs typeface="+mn-lt"/>
              </a:rPr>
              <a:t>        </a:t>
            </a:r>
            <a:r>
              <a:rPr lang="en-US" sz="1900" err="1">
                <a:ea typeface="+mn-lt"/>
                <a:cs typeface="+mn-lt"/>
              </a:rPr>
              <a:t>w_ptr_reg</a:t>
            </a:r>
            <a:r>
              <a:rPr lang="en-US" sz="1900">
                <a:ea typeface="+mn-lt"/>
                <a:cs typeface="+mn-lt"/>
              </a:rPr>
              <a:t> &lt;= </a:t>
            </a:r>
            <a:r>
              <a:rPr lang="en-US" sz="1900" err="1">
                <a:ea typeface="+mn-lt"/>
                <a:cs typeface="+mn-lt"/>
              </a:rPr>
              <a:t>w_ptr_next</a:t>
            </a:r>
            <a:r>
              <a:rPr lang="en-US" sz="1900">
                <a:ea typeface="+mn-lt"/>
                <a:cs typeface="+mn-lt"/>
              </a:rPr>
              <a:t>;</a:t>
            </a:r>
            <a:endParaRPr lang="en-US">
              <a:ea typeface="+mn-lt"/>
              <a:cs typeface="+mn-lt"/>
            </a:endParaRPr>
          </a:p>
          <a:p>
            <a:r>
              <a:rPr lang="en-US" sz="1900">
                <a:ea typeface="+mn-lt"/>
                <a:cs typeface="+mn-lt"/>
              </a:rPr>
              <a:t>        </a:t>
            </a:r>
            <a:r>
              <a:rPr lang="en-US" sz="1900">
                <a:highlight>
                  <a:srgbClr val="FF0000"/>
                </a:highlight>
                <a:ea typeface="+mn-lt"/>
                <a:cs typeface="+mn-lt"/>
              </a:rPr>
              <a:t>if (</a:t>
            </a:r>
            <a:r>
              <a:rPr lang="en-US" sz="1900" err="1">
                <a:highlight>
                  <a:srgbClr val="FF0000"/>
                </a:highlight>
                <a:ea typeface="+mn-lt"/>
                <a:cs typeface="+mn-lt"/>
              </a:rPr>
              <a:t>w_ptr_reg</a:t>
            </a:r>
            <a:r>
              <a:rPr lang="en-US" sz="1900">
                <a:highlight>
                  <a:srgbClr val="FF0000"/>
                </a:highlight>
                <a:ea typeface="+mn-lt"/>
                <a:cs typeface="+mn-lt"/>
              </a:rPr>
              <a:t> = "1111" AND </a:t>
            </a:r>
            <a:r>
              <a:rPr lang="en-US" sz="1900" err="1">
                <a:highlight>
                  <a:srgbClr val="FF0000"/>
                </a:highlight>
                <a:ea typeface="+mn-lt"/>
                <a:cs typeface="+mn-lt"/>
              </a:rPr>
              <a:t>r_ptr_out</a:t>
            </a:r>
            <a:r>
              <a:rPr lang="en-US" sz="1900">
                <a:highlight>
                  <a:srgbClr val="FF0000"/>
                </a:highlight>
                <a:ea typeface="+mn-lt"/>
                <a:cs typeface="+mn-lt"/>
              </a:rPr>
              <a:t> = "0111") then</a:t>
            </a:r>
            <a:endParaRPr lang="en-US"/>
          </a:p>
          <a:p>
            <a:r>
              <a:rPr lang="en-US" sz="1900">
                <a:ea typeface="+mn-lt"/>
                <a:cs typeface="+mn-lt"/>
              </a:rPr>
              <a:t>            </a:t>
            </a:r>
            <a:r>
              <a:rPr lang="en-US" sz="1900" err="1">
                <a:highlight>
                  <a:srgbClr val="FF0000"/>
                </a:highlight>
                <a:ea typeface="+mn-lt"/>
                <a:cs typeface="+mn-lt"/>
              </a:rPr>
              <a:t>w_ptr_reg</a:t>
            </a:r>
            <a:r>
              <a:rPr lang="en-US" sz="1900">
                <a:highlight>
                  <a:srgbClr val="FF0000"/>
                </a:highlight>
                <a:ea typeface="+mn-lt"/>
                <a:cs typeface="+mn-lt"/>
              </a:rPr>
              <a:t>(N-1) &lt;= '1';</a:t>
            </a:r>
            <a:endParaRPr lang="en-US">
              <a:highlight>
                <a:srgbClr val="FF0000"/>
              </a:highlight>
            </a:endParaRPr>
          </a:p>
          <a:p>
            <a:r>
              <a:rPr lang="en-US" sz="1900">
                <a:ea typeface="+mn-lt"/>
                <a:cs typeface="+mn-lt"/>
              </a:rPr>
              <a:t>            </a:t>
            </a:r>
            <a:r>
              <a:rPr lang="en-US" sz="1900" err="1">
                <a:highlight>
                  <a:srgbClr val="FF0000"/>
                </a:highlight>
                <a:ea typeface="+mn-lt"/>
                <a:cs typeface="+mn-lt"/>
              </a:rPr>
              <a:t>w_ptr_reg</a:t>
            </a:r>
            <a:r>
              <a:rPr lang="en-US" sz="1900">
                <a:highlight>
                  <a:srgbClr val="FF0000"/>
                </a:highlight>
                <a:ea typeface="+mn-lt"/>
                <a:cs typeface="+mn-lt"/>
              </a:rPr>
              <a:t>(N-2 </a:t>
            </a:r>
            <a:r>
              <a:rPr lang="en-US" sz="1900" err="1">
                <a:highlight>
                  <a:srgbClr val="FF0000"/>
                </a:highlight>
                <a:ea typeface="+mn-lt"/>
                <a:cs typeface="+mn-lt"/>
              </a:rPr>
              <a:t>downto</a:t>
            </a:r>
            <a:r>
              <a:rPr lang="en-US" sz="1900">
                <a:highlight>
                  <a:srgbClr val="FF0000"/>
                </a:highlight>
                <a:ea typeface="+mn-lt"/>
                <a:cs typeface="+mn-lt"/>
              </a:rPr>
              <a:t> 0) &lt;= (others =&gt; '0');</a:t>
            </a:r>
            <a:endParaRPr lang="en-US">
              <a:highlight>
                <a:srgbClr val="FF0000"/>
              </a:highlight>
            </a:endParaRPr>
          </a:p>
          <a:p>
            <a:r>
              <a:rPr lang="en-US" sz="1900">
                <a:ea typeface="+mn-lt"/>
                <a:cs typeface="+mn-lt"/>
              </a:rPr>
              <a:t>        </a:t>
            </a:r>
            <a:r>
              <a:rPr lang="en-US" sz="1900">
                <a:highlight>
                  <a:srgbClr val="FF0000"/>
                </a:highlight>
                <a:ea typeface="+mn-lt"/>
                <a:cs typeface="+mn-lt"/>
              </a:rPr>
              <a:t>end if;</a:t>
            </a:r>
            <a:endParaRPr lang="en-US">
              <a:highlight>
                <a:srgbClr val="FF0000"/>
              </a:highlight>
            </a:endParaRPr>
          </a:p>
          <a:p>
            <a:r>
              <a:rPr lang="en-US" sz="1900">
                <a:ea typeface="+mn-lt"/>
                <a:cs typeface="+mn-lt"/>
              </a:rPr>
              <a:t>    end if;</a:t>
            </a:r>
            <a:endParaRPr lang="en-US">
              <a:ea typeface="+mn-lt"/>
              <a:cs typeface="+mn-lt"/>
            </a:endParaRPr>
          </a:p>
          <a:p>
            <a:r>
              <a:rPr lang="en-US" sz="1900">
                <a:ea typeface="+mn-lt"/>
                <a:cs typeface="+mn-lt"/>
              </a:rPr>
              <a:t>end process;</a:t>
            </a:r>
            <a:endParaRPr lang="en-US">
              <a:ea typeface="+mn-lt"/>
              <a:cs typeface="+mn-lt"/>
            </a:endParaRPr>
          </a:p>
          <a:p>
            <a:endParaRPr lang="en-US" sz="1900">
              <a:ea typeface="+mn-lt"/>
              <a:cs typeface="+mn-lt"/>
            </a:endParaRPr>
          </a:p>
        </p:txBody>
      </p:sp>
      <p:pic>
        <p:nvPicPr>
          <p:cNvPr id="3" name="Picture 2">
            <a:extLst>
              <a:ext uri="{FF2B5EF4-FFF2-40B4-BE49-F238E27FC236}">
                <a16:creationId xmlns:a16="http://schemas.microsoft.com/office/drawing/2014/main" id="{4CFE8FEF-3A6B-48E3-0999-088BA399DF80}"/>
              </a:ext>
            </a:extLst>
          </p:cNvPr>
          <p:cNvPicPr>
            <a:picLocks noChangeAspect="1"/>
          </p:cNvPicPr>
          <p:nvPr/>
        </p:nvPicPr>
        <p:blipFill>
          <a:blip r:embed="rId2"/>
          <a:stretch>
            <a:fillRect/>
          </a:stretch>
        </p:blipFill>
        <p:spPr>
          <a:xfrm>
            <a:off x="7310816" y="906312"/>
            <a:ext cx="4646083" cy="2348139"/>
          </a:xfrm>
          <a:prstGeom prst="rect">
            <a:avLst/>
          </a:prstGeom>
        </p:spPr>
      </p:pic>
      <p:sp>
        <p:nvSpPr>
          <p:cNvPr id="8" name="TextBox 7">
            <a:extLst>
              <a:ext uri="{FF2B5EF4-FFF2-40B4-BE49-F238E27FC236}">
                <a16:creationId xmlns:a16="http://schemas.microsoft.com/office/drawing/2014/main" id="{0DB91C88-362A-212E-A1FE-E261103C0D6A}"/>
              </a:ext>
            </a:extLst>
          </p:cNvPr>
          <p:cNvSpPr txBox="1"/>
          <p:nvPr/>
        </p:nvSpPr>
        <p:spPr>
          <a:xfrm>
            <a:off x="418495" y="1894114"/>
            <a:ext cx="678300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mn-lt"/>
                <a:cs typeface="+mn-lt"/>
              </a:rPr>
              <a:t>Example: Read pointer at ‘0111’ and write pointer at ‘1111’.</a:t>
            </a:r>
            <a:endParaRPr lang="en-US" sz="2400"/>
          </a:p>
          <a:p>
            <a:pPr marL="228600" indent="-228600">
              <a:buFont typeface="Arial"/>
              <a:buChar char="•"/>
            </a:pPr>
            <a:endParaRPr lang="en-US" sz="2400"/>
          </a:p>
          <a:p>
            <a:pPr marL="342900" indent="-342900">
              <a:buFont typeface="Arial"/>
              <a:buChar char="•"/>
            </a:pPr>
            <a:endParaRPr lang="en-US" sz="2400"/>
          </a:p>
          <a:p>
            <a:pPr marL="228600" indent="-228600">
              <a:buFont typeface="Arial"/>
              <a:buChar char="•"/>
            </a:pPr>
            <a:endParaRPr lang="en-US" sz="2400">
              <a:latin typeface="Century Schoolbook"/>
            </a:endParaRPr>
          </a:p>
          <a:p>
            <a:pPr marL="228600" indent="-228600">
              <a:buFont typeface="Arial"/>
              <a:buChar char="•"/>
            </a:pPr>
            <a:endParaRPr lang="en-US" sz="2400">
              <a:latin typeface="Century Schoolbook"/>
            </a:endParaRPr>
          </a:p>
          <a:p>
            <a:pPr marL="228600" indent="-228600">
              <a:buFont typeface="Arial"/>
              <a:buChar char="•"/>
            </a:pPr>
            <a:endParaRPr lang="en-US" sz="2400">
              <a:latin typeface="Century Schoolbook"/>
            </a:endParaRPr>
          </a:p>
          <a:p>
            <a:pPr marL="228600" lvl="1" indent="-228600">
              <a:buFont typeface=""/>
              <a:buChar char="•"/>
            </a:pPr>
            <a:endParaRPr lang="en-US" sz="2400">
              <a:latin typeface="Century Schoolbook"/>
            </a:endParaRPr>
          </a:p>
        </p:txBody>
      </p:sp>
      <p:sp>
        <p:nvSpPr>
          <p:cNvPr id="6" name="TextBox 5">
            <a:extLst>
              <a:ext uri="{FF2B5EF4-FFF2-40B4-BE49-F238E27FC236}">
                <a16:creationId xmlns:a16="http://schemas.microsoft.com/office/drawing/2014/main" id="{69CEF6DD-E7D8-AB31-ED0F-37CE1CF06759}"/>
              </a:ext>
            </a:extLst>
          </p:cNvPr>
          <p:cNvSpPr txBox="1"/>
          <p:nvPr/>
        </p:nvSpPr>
        <p:spPr>
          <a:xfrm>
            <a:off x="418495" y="902305"/>
            <a:ext cx="67830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latin typeface="Century Schoolbook"/>
              </a:rPr>
              <a:t>The Trojan is inserted based on any random combination of read and write pointers.</a:t>
            </a:r>
            <a:endParaRPr lang="en-US"/>
          </a:p>
        </p:txBody>
      </p:sp>
      <p:sp>
        <p:nvSpPr>
          <p:cNvPr id="9" name="TextBox 8">
            <a:extLst>
              <a:ext uri="{FF2B5EF4-FFF2-40B4-BE49-F238E27FC236}">
                <a16:creationId xmlns:a16="http://schemas.microsoft.com/office/drawing/2014/main" id="{2CADC4F2-2CEA-6BBA-BB87-88DD34354FCD}"/>
              </a:ext>
            </a:extLst>
          </p:cNvPr>
          <p:cNvSpPr txBox="1"/>
          <p:nvPr/>
        </p:nvSpPr>
        <p:spPr>
          <a:xfrm>
            <a:off x="417286" y="2549071"/>
            <a:ext cx="536786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400"/>
          </a:p>
          <a:p>
            <a:pPr marL="342900" indent="-342900">
              <a:buFont typeface="Arial,Sans-Serif"/>
              <a:buChar char="•"/>
            </a:pPr>
            <a:r>
              <a:rPr lang="en-US" sz="2400"/>
              <a:t>Requires relatively higher code alteration but remains small compared to a complete digital design.</a:t>
            </a:r>
          </a:p>
          <a:p>
            <a:endParaRPr lang="en-US"/>
          </a:p>
        </p:txBody>
      </p:sp>
    </p:spTree>
    <p:extLst>
      <p:ext uri="{BB962C8B-B14F-4D97-AF65-F5344CB8AC3E}">
        <p14:creationId xmlns:p14="http://schemas.microsoft.com/office/powerpoint/2010/main" val="256547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B6FAD-A141-B1E9-10C2-8307190D57FC}"/>
              </a:ext>
            </a:extLst>
          </p:cNvPr>
          <p:cNvSpPr txBox="1"/>
          <p:nvPr/>
        </p:nvSpPr>
        <p:spPr>
          <a:xfrm>
            <a:off x="418495" y="-4838"/>
            <a:ext cx="117904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IV: </a:t>
            </a:r>
            <a:r>
              <a:rPr lang="en-US" sz="3600">
                <a:ea typeface="+mn-lt"/>
                <a:cs typeface="+mn-lt"/>
              </a:rPr>
              <a:t>Exploiting Rare Pointer Combinations</a:t>
            </a:r>
            <a:r>
              <a:rPr lang="en-US" sz="4000"/>
              <a:t> </a:t>
            </a:r>
          </a:p>
        </p:txBody>
      </p:sp>
      <p:sp>
        <p:nvSpPr>
          <p:cNvPr id="5" name="TextBox 4">
            <a:extLst>
              <a:ext uri="{FF2B5EF4-FFF2-40B4-BE49-F238E27FC236}">
                <a16:creationId xmlns:a16="http://schemas.microsoft.com/office/drawing/2014/main" id="{D2C8B325-A259-7A98-5A8F-B1E4CC1B41CF}"/>
              </a:ext>
            </a:extLst>
          </p:cNvPr>
          <p:cNvSpPr txBox="1"/>
          <p:nvPr/>
        </p:nvSpPr>
        <p:spPr>
          <a:xfrm>
            <a:off x="5583164" y="3248782"/>
            <a:ext cx="8440054"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ea typeface="+mn-lt"/>
                <a:cs typeface="+mn-lt"/>
              </a:rPr>
              <a:t>process(</a:t>
            </a:r>
            <a:r>
              <a:rPr lang="en-US" sz="1900" err="1">
                <a:ea typeface="+mn-lt"/>
                <a:cs typeface="+mn-lt"/>
              </a:rPr>
              <a:t>clkw</a:t>
            </a:r>
            <a:r>
              <a:rPr lang="en-US" sz="1900">
                <a:ea typeface="+mn-lt"/>
                <a:cs typeface="+mn-lt"/>
              </a:rPr>
              <a:t>, </a:t>
            </a:r>
            <a:r>
              <a:rPr lang="en-US" sz="1900" err="1">
                <a:ea typeface="+mn-lt"/>
                <a:cs typeface="+mn-lt"/>
              </a:rPr>
              <a:t>resetw</a:t>
            </a:r>
            <a:r>
              <a:rPr lang="en-US" sz="1900">
                <a:ea typeface="+mn-lt"/>
                <a:cs typeface="+mn-lt"/>
              </a:rPr>
              <a:t>)</a:t>
            </a:r>
            <a:endParaRPr lang="en-US">
              <a:ea typeface="+mn-lt"/>
              <a:cs typeface="+mn-lt"/>
            </a:endParaRPr>
          </a:p>
          <a:p>
            <a:r>
              <a:rPr lang="en-US" sz="1900">
                <a:ea typeface="+mn-lt"/>
                <a:cs typeface="+mn-lt"/>
              </a:rPr>
              <a:t>begin</a:t>
            </a:r>
            <a:endParaRPr lang="en-US">
              <a:ea typeface="+mn-lt"/>
              <a:cs typeface="+mn-lt"/>
            </a:endParaRPr>
          </a:p>
          <a:p>
            <a:r>
              <a:rPr lang="en-US" sz="1900">
                <a:ea typeface="+mn-lt"/>
                <a:cs typeface="+mn-lt"/>
              </a:rPr>
              <a:t>    if (</a:t>
            </a:r>
            <a:r>
              <a:rPr lang="en-US" sz="1900" err="1">
                <a:ea typeface="+mn-lt"/>
                <a:cs typeface="+mn-lt"/>
              </a:rPr>
              <a:t>resetw</a:t>
            </a:r>
            <a:r>
              <a:rPr lang="en-US" sz="1900">
                <a:ea typeface="+mn-lt"/>
                <a:cs typeface="+mn-lt"/>
              </a:rPr>
              <a:t> = '1') then</a:t>
            </a:r>
            <a:endParaRPr lang="en-US">
              <a:ea typeface="+mn-lt"/>
              <a:cs typeface="+mn-lt"/>
            </a:endParaRPr>
          </a:p>
          <a:p>
            <a:r>
              <a:rPr lang="en-US" sz="1900">
                <a:ea typeface="+mn-lt"/>
                <a:cs typeface="+mn-lt"/>
              </a:rPr>
              <a:t>        </a:t>
            </a:r>
            <a:r>
              <a:rPr lang="en-US" sz="1900" err="1">
                <a:ea typeface="+mn-lt"/>
                <a:cs typeface="+mn-lt"/>
              </a:rPr>
              <a:t>w_ptr_reg</a:t>
            </a:r>
            <a:r>
              <a:rPr lang="en-US" sz="1900">
                <a:ea typeface="+mn-lt"/>
                <a:cs typeface="+mn-lt"/>
              </a:rPr>
              <a:t> &lt;= (others =&gt; '0');</a:t>
            </a:r>
            <a:endParaRPr lang="en-US">
              <a:ea typeface="+mn-lt"/>
              <a:cs typeface="+mn-lt"/>
            </a:endParaRPr>
          </a:p>
          <a:p>
            <a:r>
              <a:rPr lang="en-US" sz="1900">
                <a:ea typeface="+mn-lt"/>
                <a:cs typeface="+mn-lt"/>
              </a:rPr>
              <a:t>    </a:t>
            </a:r>
            <a:r>
              <a:rPr lang="en-US" sz="1900" err="1">
                <a:ea typeface="+mn-lt"/>
                <a:cs typeface="+mn-lt"/>
              </a:rPr>
              <a:t>elsif</a:t>
            </a:r>
            <a:r>
              <a:rPr lang="en-US" sz="1900">
                <a:ea typeface="+mn-lt"/>
                <a:cs typeface="+mn-lt"/>
              </a:rPr>
              <a:t> (</a:t>
            </a:r>
            <a:r>
              <a:rPr lang="en-US" sz="1900" err="1">
                <a:ea typeface="+mn-lt"/>
                <a:cs typeface="+mn-lt"/>
              </a:rPr>
              <a:t>clkw'EVENT</a:t>
            </a:r>
            <a:r>
              <a:rPr lang="en-US" sz="1900">
                <a:ea typeface="+mn-lt"/>
                <a:cs typeface="+mn-lt"/>
              </a:rPr>
              <a:t> and </a:t>
            </a:r>
            <a:r>
              <a:rPr lang="en-US" sz="1900" err="1">
                <a:ea typeface="+mn-lt"/>
                <a:cs typeface="+mn-lt"/>
              </a:rPr>
              <a:t>clkw</a:t>
            </a:r>
            <a:r>
              <a:rPr lang="en-US" sz="1900">
                <a:ea typeface="+mn-lt"/>
                <a:cs typeface="+mn-lt"/>
              </a:rPr>
              <a:t> = '1') then</a:t>
            </a:r>
            <a:endParaRPr lang="en-US">
              <a:ea typeface="+mn-lt"/>
              <a:cs typeface="+mn-lt"/>
            </a:endParaRPr>
          </a:p>
          <a:p>
            <a:r>
              <a:rPr lang="en-US" sz="1900">
                <a:ea typeface="+mn-lt"/>
                <a:cs typeface="+mn-lt"/>
              </a:rPr>
              <a:t>        </a:t>
            </a:r>
            <a:r>
              <a:rPr lang="en-US" sz="1900" err="1">
                <a:ea typeface="+mn-lt"/>
                <a:cs typeface="+mn-lt"/>
              </a:rPr>
              <a:t>w_ptr_reg</a:t>
            </a:r>
            <a:r>
              <a:rPr lang="en-US" sz="1900">
                <a:ea typeface="+mn-lt"/>
                <a:cs typeface="+mn-lt"/>
              </a:rPr>
              <a:t> &lt;= </a:t>
            </a:r>
            <a:r>
              <a:rPr lang="en-US" sz="1900" err="1">
                <a:ea typeface="+mn-lt"/>
                <a:cs typeface="+mn-lt"/>
              </a:rPr>
              <a:t>w_ptr_next</a:t>
            </a:r>
            <a:r>
              <a:rPr lang="en-US" sz="1900">
                <a:ea typeface="+mn-lt"/>
                <a:cs typeface="+mn-lt"/>
              </a:rPr>
              <a:t>;</a:t>
            </a:r>
            <a:endParaRPr lang="en-US">
              <a:ea typeface="+mn-lt"/>
              <a:cs typeface="+mn-lt"/>
            </a:endParaRPr>
          </a:p>
          <a:p>
            <a:r>
              <a:rPr lang="en-US" sz="1900">
                <a:ea typeface="+mn-lt"/>
                <a:cs typeface="+mn-lt"/>
              </a:rPr>
              <a:t>        </a:t>
            </a:r>
            <a:r>
              <a:rPr lang="en-US" sz="1900">
                <a:highlight>
                  <a:srgbClr val="FF0000"/>
                </a:highlight>
                <a:ea typeface="+mn-lt"/>
                <a:cs typeface="+mn-lt"/>
              </a:rPr>
              <a:t>if (</a:t>
            </a:r>
            <a:r>
              <a:rPr lang="en-US" sz="1900" err="1">
                <a:highlight>
                  <a:srgbClr val="FF0000"/>
                </a:highlight>
                <a:ea typeface="+mn-lt"/>
                <a:cs typeface="+mn-lt"/>
              </a:rPr>
              <a:t>w_ptr_reg</a:t>
            </a:r>
            <a:r>
              <a:rPr lang="en-US" sz="1900">
                <a:highlight>
                  <a:srgbClr val="FF0000"/>
                </a:highlight>
                <a:ea typeface="+mn-lt"/>
                <a:cs typeface="+mn-lt"/>
              </a:rPr>
              <a:t> = "1111" AND </a:t>
            </a:r>
            <a:r>
              <a:rPr lang="en-US" sz="1900" err="1">
                <a:highlight>
                  <a:srgbClr val="FF0000"/>
                </a:highlight>
                <a:ea typeface="+mn-lt"/>
                <a:cs typeface="+mn-lt"/>
              </a:rPr>
              <a:t>r_ptr_out</a:t>
            </a:r>
            <a:r>
              <a:rPr lang="en-US" sz="1900">
                <a:highlight>
                  <a:srgbClr val="FF0000"/>
                </a:highlight>
                <a:ea typeface="+mn-lt"/>
                <a:cs typeface="+mn-lt"/>
              </a:rPr>
              <a:t> = "0111") then</a:t>
            </a:r>
            <a:endParaRPr lang="en-US"/>
          </a:p>
          <a:p>
            <a:r>
              <a:rPr lang="en-US" sz="1900">
                <a:ea typeface="+mn-lt"/>
                <a:cs typeface="+mn-lt"/>
              </a:rPr>
              <a:t>            </a:t>
            </a:r>
            <a:r>
              <a:rPr lang="en-US" sz="1900" err="1">
                <a:highlight>
                  <a:srgbClr val="FF0000"/>
                </a:highlight>
                <a:ea typeface="+mn-lt"/>
                <a:cs typeface="+mn-lt"/>
              </a:rPr>
              <a:t>w_ptr_reg</a:t>
            </a:r>
            <a:r>
              <a:rPr lang="en-US" sz="1900">
                <a:highlight>
                  <a:srgbClr val="FF0000"/>
                </a:highlight>
                <a:ea typeface="+mn-lt"/>
                <a:cs typeface="+mn-lt"/>
              </a:rPr>
              <a:t>(N-1) &lt;= '1';</a:t>
            </a:r>
            <a:endParaRPr lang="en-US">
              <a:highlight>
                <a:srgbClr val="FF0000"/>
              </a:highlight>
            </a:endParaRPr>
          </a:p>
          <a:p>
            <a:r>
              <a:rPr lang="en-US" sz="1900">
                <a:ea typeface="+mn-lt"/>
                <a:cs typeface="+mn-lt"/>
              </a:rPr>
              <a:t>            </a:t>
            </a:r>
            <a:r>
              <a:rPr lang="en-US" sz="1900" err="1">
                <a:highlight>
                  <a:srgbClr val="FF0000"/>
                </a:highlight>
                <a:ea typeface="+mn-lt"/>
                <a:cs typeface="+mn-lt"/>
              </a:rPr>
              <a:t>w_ptr_reg</a:t>
            </a:r>
            <a:r>
              <a:rPr lang="en-US" sz="1900">
                <a:highlight>
                  <a:srgbClr val="FF0000"/>
                </a:highlight>
                <a:ea typeface="+mn-lt"/>
                <a:cs typeface="+mn-lt"/>
              </a:rPr>
              <a:t>(N-2 </a:t>
            </a:r>
            <a:r>
              <a:rPr lang="en-US" sz="1900" err="1">
                <a:highlight>
                  <a:srgbClr val="FF0000"/>
                </a:highlight>
                <a:ea typeface="+mn-lt"/>
                <a:cs typeface="+mn-lt"/>
              </a:rPr>
              <a:t>downto</a:t>
            </a:r>
            <a:r>
              <a:rPr lang="en-US" sz="1900">
                <a:highlight>
                  <a:srgbClr val="FF0000"/>
                </a:highlight>
                <a:ea typeface="+mn-lt"/>
                <a:cs typeface="+mn-lt"/>
              </a:rPr>
              <a:t> 0) &lt;= (others =&gt; '0');</a:t>
            </a:r>
            <a:endParaRPr lang="en-US">
              <a:highlight>
                <a:srgbClr val="FF0000"/>
              </a:highlight>
            </a:endParaRPr>
          </a:p>
          <a:p>
            <a:r>
              <a:rPr lang="en-US" sz="1900">
                <a:ea typeface="+mn-lt"/>
                <a:cs typeface="+mn-lt"/>
              </a:rPr>
              <a:t>        </a:t>
            </a:r>
            <a:r>
              <a:rPr lang="en-US" sz="1900">
                <a:highlight>
                  <a:srgbClr val="FF0000"/>
                </a:highlight>
                <a:ea typeface="+mn-lt"/>
                <a:cs typeface="+mn-lt"/>
              </a:rPr>
              <a:t>end if;</a:t>
            </a:r>
            <a:endParaRPr lang="en-US">
              <a:highlight>
                <a:srgbClr val="FF0000"/>
              </a:highlight>
            </a:endParaRPr>
          </a:p>
          <a:p>
            <a:r>
              <a:rPr lang="en-US" sz="1900">
                <a:ea typeface="+mn-lt"/>
                <a:cs typeface="+mn-lt"/>
              </a:rPr>
              <a:t>    end if;</a:t>
            </a:r>
            <a:endParaRPr lang="en-US">
              <a:ea typeface="+mn-lt"/>
              <a:cs typeface="+mn-lt"/>
            </a:endParaRPr>
          </a:p>
          <a:p>
            <a:r>
              <a:rPr lang="en-US" sz="1900">
                <a:ea typeface="+mn-lt"/>
                <a:cs typeface="+mn-lt"/>
              </a:rPr>
              <a:t>end process;</a:t>
            </a:r>
            <a:endParaRPr lang="en-US">
              <a:ea typeface="+mn-lt"/>
              <a:cs typeface="+mn-lt"/>
            </a:endParaRPr>
          </a:p>
          <a:p>
            <a:endParaRPr lang="en-US" sz="1900">
              <a:ea typeface="+mn-lt"/>
              <a:cs typeface="+mn-lt"/>
            </a:endParaRPr>
          </a:p>
        </p:txBody>
      </p:sp>
      <p:pic>
        <p:nvPicPr>
          <p:cNvPr id="3" name="Picture 2">
            <a:extLst>
              <a:ext uri="{FF2B5EF4-FFF2-40B4-BE49-F238E27FC236}">
                <a16:creationId xmlns:a16="http://schemas.microsoft.com/office/drawing/2014/main" id="{4CFE8FEF-3A6B-48E3-0999-088BA399DF80}"/>
              </a:ext>
            </a:extLst>
          </p:cNvPr>
          <p:cNvPicPr>
            <a:picLocks noChangeAspect="1"/>
          </p:cNvPicPr>
          <p:nvPr/>
        </p:nvPicPr>
        <p:blipFill>
          <a:blip r:embed="rId2"/>
          <a:stretch>
            <a:fillRect/>
          </a:stretch>
        </p:blipFill>
        <p:spPr>
          <a:xfrm>
            <a:off x="7310816" y="906312"/>
            <a:ext cx="4646083" cy="2348139"/>
          </a:xfrm>
          <a:prstGeom prst="rect">
            <a:avLst/>
          </a:prstGeom>
        </p:spPr>
      </p:pic>
      <p:sp>
        <p:nvSpPr>
          <p:cNvPr id="8" name="TextBox 7">
            <a:extLst>
              <a:ext uri="{FF2B5EF4-FFF2-40B4-BE49-F238E27FC236}">
                <a16:creationId xmlns:a16="http://schemas.microsoft.com/office/drawing/2014/main" id="{0DB91C88-362A-212E-A1FE-E261103C0D6A}"/>
              </a:ext>
            </a:extLst>
          </p:cNvPr>
          <p:cNvSpPr txBox="1"/>
          <p:nvPr/>
        </p:nvSpPr>
        <p:spPr>
          <a:xfrm>
            <a:off x="418495" y="696686"/>
            <a:ext cx="609357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latin typeface="Century Schoolbook"/>
              </a:rPr>
              <a:t>Factors Affecting Pointer Differences:</a:t>
            </a:r>
            <a:endParaRPr lang="en-US" u="sng"/>
          </a:p>
          <a:p>
            <a:pPr marL="228600" indent="-228600">
              <a:buFont typeface="Arial"/>
              <a:buChar char="•"/>
            </a:pPr>
            <a:endParaRPr lang="en-US" sz="2400">
              <a:latin typeface="Century Schoolbook"/>
            </a:endParaRPr>
          </a:p>
          <a:p>
            <a:pPr marL="342900" indent="-342900">
              <a:buFont typeface="Arial"/>
              <a:buChar char="•"/>
            </a:pPr>
            <a:r>
              <a:rPr lang="en-US" sz="2400">
                <a:ea typeface="+mn-lt"/>
                <a:cs typeface="+mn-lt"/>
              </a:rPr>
              <a:t>Depth of the FIFO memory array.</a:t>
            </a:r>
            <a:endParaRPr lang="en-US" sz="2400">
              <a:latin typeface="Century Schoolbook"/>
            </a:endParaRPr>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Clock frequency ratio.</a:t>
            </a:r>
            <a:endParaRPr lang="en-US" sz="2400"/>
          </a:p>
          <a:p>
            <a:pPr marL="342900" indent="-342900">
              <a:buFont typeface="Arial"/>
              <a:buChar char="•"/>
            </a:pPr>
            <a:endParaRPr lang="en-US" sz="2400">
              <a:ea typeface="+mn-lt"/>
              <a:cs typeface="+mn-lt"/>
            </a:endParaRPr>
          </a:p>
          <a:p>
            <a:pPr marL="342900" indent="-342900">
              <a:buFont typeface="Arial"/>
              <a:buChar char="•"/>
            </a:pPr>
            <a:r>
              <a:rPr lang="en-US" sz="2400">
                <a:ea typeface="+mn-lt"/>
                <a:cs typeface="+mn-lt"/>
              </a:rPr>
              <a:t>Data exchange frequency between sender and receiver.</a:t>
            </a:r>
            <a:endParaRPr lang="en-US" sz="2400"/>
          </a:p>
          <a:p>
            <a:pPr marL="228600" indent="-228600">
              <a:buFont typeface="Arial"/>
              <a:buChar char="•"/>
            </a:pPr>
            <a:endParaRPr lang="en-US" sz="2400">
              <a:latin typeface="Century Schoolbook"/>
            </a:endParaRPr>
          </a:p>
          <a:p>
            <a:pPr marL="228600" indent="-228600">
              <a:buFont typeface="Arial"/>
              <a:buChar char="•"/>
            </a:pPr>
            <a:endParaRPr lang="en-US" sz="2400">
              <a:latin typeface="Century Schoolbook"/>
            </a:endParaRPr>
          </a:p>
          <a:p>
            <a:pPr marL="228600" indent="-228600">
              <a:buFont typeface="Arial"/>
              <a:buChar char="•"/>
            </a:pPr>
            <a:endParaRPr lang="en-US" sz="2400">
              <a:latin typeface="Century Schoolbook"/>
            </a:endParaRPr>
          </a:p>
          <a:p>
            <a:pPr marL="228600" lvl="1" indent="-228600">
              <a:buFont typeface=""/>
              <a:buChar char="•"/>
            </a:pPr>
            <a:endParaRPr lang="en-US" sz="2400">
              <a:latin typeface="Century Schoolbook"/>
            </a:endParaRPr>
          </a:p>
        </p:txBody>
      </p:sp>
    </p:spTree>
    <p:extLst>
      <p:ext uri="{BB962C8B-B14F-4D97-AF65-F5344CB8AC3E}">
        <p14:creationId xmlns:p14="http://schemas.microsoft.com/office/powerpoint/2010/main" val="119249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895F109-F1DB-0E7A-0F4B-4DD14609AD4B}"/>
              </a:ext>
            </a:extLst>
          </p:cNvPr>
          <p:cNvSpPr/>
          <p:nvPr/>
        </p:nvSpPr>
        <p:spPr>
          <a:xfrm>
            <a:off x="7038074" y="1472809"/>
            <a:ext cx="5128415" cy="472641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Additional Trojan that breaks chip</a:t>
            </a:r>
          </a:p>
        </p:txBody>
      </p:sp>
      <p:pic>
        <p:nvPicPr>
          <p:cNvPr id="2" name="Picture 1" descr="A screenshot of a computer program&#10;&#10;Description automatically generated">
            <a:extLst>
              <a:ext uri="{FF2B5EF4-FFF2-40B4-BE49-F238E27FC236}">
                <a16:creationId xmlns:a16="http://schemas.microsoft.com/office/drawing/2014/main" id="{D2126489-9F73-AB01-7FCD-8C2C1A294226}"/>
              </a:ext>
            </a:extLst>
          </p:cNvPr>
          <p:cNvPicPr>
            <a:picLocks noChangeAspect="1"/>
          </p:cNvPicPr>
          <p:nvPr/>
        </p:nvPicPr>
        <p:blipFill>
          <a:blip r:embed="rId2"/>
          <a:stretch>
            <a:fillRect/>
          </a:stretch>
        </p:blipFill>
        <p:spPr>
          <a:xfrm>
            <a:off x="617025" y="1480626"/>
            <a:ext cx="6033627" cy="4732493"/>
          </a:xfrm>
          <a:prstGeom prst="rect">
            <a:avLst/>
          </a:prstGeom>
        </p:spPr>
      </p:pic>
      <p:sp>
        <p:nvSpPr>
          <p:cNvPr id="8" name="TextBox 7">
            <a:extLst>
              <a:ext uri="{FF2B5EF4-FFF2-40B4-BE49-F238E27FC236}">
                <a16:creationId xmlns:a16="http://schemas.microsoft.com/office/drawing/2014/main" id="{BFB52CA4-37DD-2044-88F4-6E69E959818E}"/>
              </a:ext>
            </a:extLst>
          </p:cNvPr>
          <p:cNvSpPr txBox="1"/>
          <p:nvPr/>
        </p:nvSpPr>
        <p:spPr>
          <a:xfrm>
            <a:off x="1904943" y="934640"/>
            <a:ext cx="22831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Illegal state</a:t>
            </a:r>
            <a:endParaRPr lang="en-US"/>
          </a:p>
        </p:txBody>
      </p:sp>
      <p:sp>
        <p:nvSpPr>
          <p:cNvPr id="9" name="TextBox 8">
            <a:extLst>
              <a:ext uri="{FF2B5EF4-FFF2-40B4-BE49-F238E27FC236}">
                <a16:creationId xmlns:a16="http://schemas.microsoft.com/office/drawing/2014/main" id="{9D695154-8DD5-4B7E-97B2-0FE505A54243}"/>
              </a:ext>
            </a:extLst>
          </p:cNvPr>
          <p:cNvSpPr txBox="1"/>
          <p:nvPr/>
        </p:nvSpPr>
        <p:spPr>
          <a:xfrm>
            <a:off x="7444659" y="930787"/>
            <a:ext cx="45048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Our proposed Illegal state</a:t>
            </a:r>
            <a:endParaRPr lang="en-US"/>
          </a:p>
        </p:txBody>
      </p:sp>
      <p:sp>
        <p:nvSpPr>
          <p:cNvPr id="10" name="Oval 9">
            <a:extLst>
              <a:ext uri="{FF2B5EF4-FFF2-40B4-BE49-F238E27FC236}">
                <a16:creationId xmlns:a16="http://schemas.microsoft.com/office/drawing/2014/main" id="{3D4886FF-E29C-C880-CF43-2A4829F613AF}"/>
              </a:ext>
            </a:extLst>
          </p:cNvPr>
          <p:cNvSpPr/>
          <p:nvPr/>
        </p:nvSpPr>
        <p:spPr>
          <a:xfrm>
            <a:off x="7261532" y="1719827"/>
            <a:ext cx="2163097" cy="2441676"/>
          </a:xfrm>
          <a:prstGeom prst="ellipse">
            <a:avLst/>
          </a:prstGeom>
          <a:solidFill>
            <a:schemeClr val="tx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highlight>
                <a:srgbClr val="000000"/>
              </a:highlight>
            </a:endParaRPr>
          </a:p>
        </p:txBody>
      </p:sp>
      <p:sp>
        <p:nvSpPr>
          <p:cNvPr id="16" name="Oval 15">
            <a:extLst>
              <a:ext uri="{FF2B5EF4-FFF2-40B4-BE49-F238E27FC236}">
                <a16:creationId xmlns:a16="http://schemas.microsoft.com/office/drawing/2014/main" id="{09E708B5-3B6C-1265-E7AE-47768F95741D}"/>
              </a:ext>
            </a:extLst>
          </p:cNvPr>
          <p:cNvSpPr/>
          <p:nvPr/>
        </p:nvSpPr>
        <p:spPr>
          <a:xfrm>
            <a:off x="7638436" y="2162278"/>
            <a:ext cx="1433873" cy="1524000"/>
          </a:xfrm>
          <a:prstGeom prst="ellipse">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highlight>
                <a:srgbClr val="000000"/>
              </a:highlight>
            </a:endParaRPr>
          </a:p>
        </p:txBody>
      </p:sp>
      <p:cxnSp>
        <p:nvCxnSpPr>
          <p:cNvPr id="20" name="Straight Arrow Connector 19">
            <a:extLst>
              <a:ext uri="{FF2B5EF4-FFF2-40B4-BE49-F238E27FC236}">
                <a16:creationId xmlns:a16="http://schemas.microsoft.com/office/drawing/2014/main" id="{4FCE0C28-C56A-C121-3E24-2B4A465F2F22}"/>
              </a:ext>
            </a:extLst>
          </p:cNvPr>
          <p:cNvCxnSpPr/>
          <p:nvPr/>
        </p:nvCxnSpPr>
        <p:spPr>
          <a:xfrm>
            <a:off x="8332429" y="1711222"/>
            <a:ext cx="16387" cy="442451"/>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E3E734-3390-712D-EBE2-86DB671D2175}"/>
              </a:ext>
            </a:extLst>
          </p:cNvPr>
          <p:cNvCxnSpPr>
            <a:cxnSpLocks/>
          </p:cNvCxnSpPr>
          <p:nvPr/>
        </p:nvCxnSpPr>
        <p:spPr>
          <a:xfrm flipH="1">
            <a:off x="8914170" y="2309350"/>
            <a:ext cx="319549" cy="122903"/>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FF438D-6295-B764-C707-0C5C512E633B}"/>
              </a:ext>
            </a:extLst>
          </p:cNvPr>
          <p:cNvCxnSpPr>
            <a:cxnSpLocks/>
          </p:cNvCxnSpPr>
          <p:nvPr/>
        </p:nvCxnSpPr>
        <p:spPr>
          <a:xfrm flipH="1">
            <a:off x="9078040" y="3087737"/>
            <a:ext cx="368710" cy="16387"/>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52069FD-E15A-A16A-B40D-333CDA7729FF}"/>
              </a:ext>
            </a:extLst>
          </p:cNvPr>
          <p:cNvCxnSpPr>
            <a:cxnSpLocks/>
          </p:cNvCxnSpPr>
          <p:nvPr/>
        </p:nvCxnSpPr>
        <p:spPr>
          <a:xfrm flipH="1" flipV="1">
            <a:off x="8873202" y="3505607"/>
            <a:ext cx="163872" cy="327742"/>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34399C2-4BBB-8572-1420-7B4A188EBAA0}"/>
              </a:ext>
            </a:extLst>
          </p:cNvPr>
          <p:cNvCxnSpPr>
            <a:cxnSpLocks/>
          </p:cNvCxnSpPr>
          <p:nvPr/>
        </p:nvCxnSpPr>
        <p:spPr>
          <a:xfrm flipH="1">
            <a:off x="8365202" y="3702254"/>
            <a:ext cx="1" cy="450643"/>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8E1D1B1-7A13-3301-69AB-89E716AF6F53}"/>
              </a:ext>
            </a:extLst>
          </p:cNvPr>
          <p:cNvCxnSpPr>
            <a:cxnSpLocks/>
          </p:cNvCxnSpPr>
          <p:nvPr/>
        </p:nvCxnSpPr>
        <p:spPr>
          <a:xfrm flipH="1" flipV="1">
            <a:off x="7554040" y="2153671"/>
            <a:ext cx="221228" cy="286775"/>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B5F163C-FD99-1FEF-CF29-6199B7717726}"/>
              </a:ext>
            </a:extLst>
          </p:cNvPr>
          <p:cNvCxnSpPr>
            <a:cxnSpLocks/>
          </p:cNvCxnSpPr>
          <p:nvPr/>
        </p:nvCxnSpPr>
        <p:spPr>
          <a:xfrm flipH="1">
            <a:off x="7283653" y="2915672"/>
            <a:ext cx="368710" cy="16387"/>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E53240E-FD71-9C0C-B3DC-E7A41D45FDEC}"/>
              </a:ext>
            </a:extLst>
          </p:cNvPr>
          <p:cNvCxnSpPr>
            <a:cxnSpLocks/>
          </p:cNvCxnSpPr>
          <p:nvPr/>
        </p:nvCxnSpPr>
        <p:spPr>
          <a:xfrm flipH="1">
            <a:off x="7603202" y="3513800"/>
            <a:ext cx="262194" cy="278582"/>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7" name="Ink 46">
                <a:extLst>
                  <a:ext uri="{FF2B5EF4-FFF2-40B4-BE49-F238E27FC236}">
                    <a16:creationId xmlns:a16="http://schemas.microsoft.com/office/drawing/2014/main" id="{CE3BB583-FF42-2B21-45C6-139690FCC006}"/>
                  </a:ext>
                </a:extLst>
              </p14:cNvPr>
              <p14:cNvContentPartPr/>
              <p14:nvPr/>
            </p14:nvContentPartPr>
            <p14:xfrm>
              <a:off x="8381080" y="1797843"/>
              <a:ext cx="5396" cy="41593"/>
            </p14:xfrm>
          </p:contentPart>
        </mc:Choice>
        <mc:Fallback>
          <p:pic>
            <p:nvPicPr>
              <p:cNvPr id="47" name="Ink 46">
                <a:extLst>
                  <a:ext uri="{FF2B5EF4-FFF2-40B4-BE49-F238E27FC236}">
                    <a16:creationId xmlns:a16="http://schemas.microsoft.com/office/drawing/2014/main" id="{CE3BB583-FF42-2B21-45C6-139690FCC006}"/>
                  </a:ext>
                </a:extLst>
              </p:cNvPr>
              <p:cNvPicPr/>
              <p:nvPr/>
            </p:nvPicPr>
            <p:blipFill>
              <a:blip r:embed="rId4"/>
              <a:stretch>
                <a:fillRect/>
              </a:stretch>
            </p:blipFill>
            <p:spPr>
              <a:xfrm>
                <a:off x="8111280" y="1779915"/>
                <a:ext cx="539600" cy="7709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8" name="Ink 47">
                <a:extLst>
                  <a:ext uri="{FF2B5EF4-FFF2-40B4-BE49-F238E27FC236}">
                    <a16:creationId xmlns:a16="http://schemas.microsoft.com/office/drawing/2014/main" id="{AF7FDAB0-6BB4-B0F4-99EE-D011EC8E2133}"/>
                  </a:ext>
                </a:extLst>
              </p14:cNvPr>
              <p14:cNvContentPartPr/>
              <p14:nvPr/>
            </p14:nvContentPartPr>
            <p14:xfrm>
              <a:off x="8358187" y="1738976"/>
              <a:ext cx="868002" cy="711993"/>
            </p14:xfrm>
          </p:contentPart>
        </mc:Choice>
        <mc:Fallback>
          <p:pic>
            <p:nvPicPr>
              <p:cNvPr id="48" name="Ink 47">
                <a:extLst>
                  <a:ext uri="{FF2B5EF4-FFF2-40B4-BE49-F238E27FC236}">
                    <a16:creationId xmlns:a16="http://schemas.microsoft.com/office/drawing/2014/main" id="{AF7FDAB0-6BB4-B0F4-99EE-D011EC8E2133}"/>
                  </a:ext>
                </a:extLst>
              </p:cNvPr>
              <p:cNvPicPr/>
              <p:nvPr/>
            </p:nvPicPr>
            <p:blipFill>
              <a:blip r:embed="rId6"/>
              <a:stretch>
                <a:fillRect/>
              </a:stretch>
            </p:blipFill>
            <p:spPr>
              <a:xfrm>
                <a:off x="8340194" y="1720987"/>
                <a:ext cx="903629" cy="74761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9" name="Ink 48">
                <a:extLst>
                  <a:ext uri="{FF2B5EF4-FFF2-40B4-BE49-F238E27FC236}">
                    <a16:creationId xmlns:a16="http://schemas.microsoft.com/office/drawing/2014/main" id="{88E688F5-4E3B-6728-FD32-2EC1BDC35A72}"/>
                  </a:ext>
                </a:extLst>
              </p14:cNvPr>
              <p14:cNvContentPartPr/>
              <p14:nvPr/>
            </p14:nvContentPartPr>
            <p14:xfrm>
              <a:off x="8421212" y="1767844"/>
              <a:ext cx="401990" cy="338074"/>
            </p14:xfrm>
          </p:contentPart>
        </mc:Choice>
        <mc:Fallback>
          <p:pic>
            <p:nvPicPr>
              <p:cNvPr id="49" name="Ink 48">
                <a:extLst>
                  <a:ext uri="{FF2B5EF4-FFF2-40B4-BE49-F238E27FC236}">
                    <a16:creationId xmlns:a16="http://schemas.microsoft.com/office/drawing/2014/main" id="{88E688F5-4E3B-6728-FD32-2EC1BDC35A72}"/>
                  </a:ext>
                </a:extLst>
              </p:cNvPr>
              <p:cNvPicPr/>
              <p:nvPr/>
            </p:nvPicPr>
            <p:blipFill>
              <a:blip r:embed="rId8"/>
              <a:stretch>
                <a:fillRect/>
              </a:stretch>
            </p:blipFill>
            <p:spPr>
              <a:xfrm>
                <a:off x="8358232" y="1704905"/>
                <a:ext cx="527589" cy="46359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0" name="Ink 49">
                <a:extLst>
                  <a:ext uri="{FF2B5EF4-FFF2-40B4-BE49-F238E27FC236}">
                    <a16:creationId xmlns:a16="http://schemas.microsoft.com/office/drawing/2014/main" id="{BF459ABA-70B9-652B-B5DB-71D48EE1459E}"/>
                  </a:ext>
                </a:extLst>
              </p14:cNvPr>
              <p14:cNvContentPartPr/>
              <p14:nvPr/>
            </p14:nvContentPartPr>
            <p14:xfrm>
              <a:off x="8433406" y="1774810"/>
              <a:ext cx="190841" cy="143696"/>
            </p14:xfrm>
          </p:contentPart>
        </mc:Choice>
        <mc:Fallback>
          <p:pic>
            <p:nvPicPr>
              <p:cNvPr id="50" name="Ink 49">
                <a:extLst>
                  <a:ext uri="{FF2B5EF4-FFF2-40B4-BE49-F238E27FC236}">
                    <a16:creationId xmlns:a16="http://schemas.microsoft.com/office/drawing/2014/main" id="{BF459ABA-70B9-652B-B5DB-71D48EE1459E}"/>
                  </a:ext>
                </a:extLst>
              </p:cNvPr>
              <p:cNvPicPr/>
              <p:nvPr/>
            </p:nvPicPr>
            <p:blipFill>
              <a:blip r:embed="rId10"/>
              <a:stretch>
                <a:fillRect/>
              </a:stretch>
            </p:blipFill>
            <p:spPr>
              <a:xfrm>
                <a:off x="8370511" y="1711943"/>
                <a:ext cx="316271" cy="269071"/>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 name="Ink 50">
                <a:extLst>
                  <a:ext uri="{FF2B5EF4-FFF2-40B4-BE49-F238E27FC236}">
                    <a16:creationId xmlns:a16="http://schemas.microsoft.com/office/drawing/2014/main" id="{EFB82784-5271-1BCA-CA3B-CEEFE73E0E35}"/>
                  </a:ext>
                </a:extLst>
              </p14:cNvPr>
              <p14:cNvContentPartPr/>
              <p14:nvPr/>
            </p14:nvContentPartPr>
            <p14:xfrm>
              <a:off x="8420196" y="1840326"/>
              <a:ext cx="735341" cy="499743"/>
            </p14:xfrm>
          </p:contentPart>
        </mc:Choice>
        <mc:Fallback>
          <p:pic>
            <p:nvPicPr>
              <p:cNvPr id="51" name="Ink 50">
                <a:extLst>
                  <a:ext uri="{FF2B5EF4-FFF2-40B4-BE49-F238E27FC236}">
                    <a16:creationId xmlns:a16="http://schemas.microsoft.com/office/drawing/2014/main" id="{EFB82784-5271-1BCA-CA3B-CEEFE73E0E35}"/>
                  </a:ext>
                </a:extLst>
              </p:cNvPr>
              <p:cNvPicPr/>
              <p:nvPr/>
            </p:nvPicPr>
            <p:blipFill>
              <a:blip r:embed="rId12"/>
              <a:stretch>
                <a:fillRect/>
              </a:stretch>
            </p:blipFill>
            <p:spPr>
              <a:xfrm>
                <a:off x="8357208" y="1777363"/>
                <a:ext cx="860957" cy="625308"/>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2" name="Ink 51">
                <a:extLst>
                  <a:ext uri="{FF2B5EF4-FFF2-40B4-BE49-F238E27FC236}">
                    <a16:creationId xmlns:a16="http://schemas.microsoft.com/office/drawing/2014/main" id="{D3B2FA85-DFBE-26C4-D021-88793E4BCFC8}"/>
                  </a:ext>
                </a:extLst>
              </p14:cNvPr>
              <p14:cNvContentPartPr/>
              <p14:nvPr/>
            </p14:nvContentPartPr>
            <p14:xfrm>
              <a:off x="8912241" y="2022732"/>
              <a:ext cx="70590" cy="53093"/>
            </p14:xfrm>
          </p:contentPart>
        </mc:Choice>
        <mc:Fallback>
          <p:pic>
            <p:nvPicPr>
              <p:cNvPr id="52" name="Ink 51">
                <a:extLst>
                  <a:ext uri="{FF2B5EF4-FFF2-40B4-BE49-F238E27FC236}">
                    <a16:creationId xmlns:a16="http://schemas.microsoft.com/office/drawing/2014/main" id="{D3B2FA85-DFBE-26C4-D021-88793E4BCFC8}"/>
                  </a:ext>
                </a:extLst>
              </p:cNvPr>
              <p:cNvPicPr/>
              <p:nvPr/>
            </p:nvPicPr>
            <p:blipFill>
              <a:blip r:embed="rId14"/>
              <a:stretch>
                <a:fillRect/>
              </a:stretch>
            </p:blipFill>
            <p:spPr>
              <a:xfrm>
                <a:off x="8849534" y="1959953"/>
                <a:ext cx="195645" cy="17829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3" name="Ink 52">
                <a:extLst>
                  <a:ext uri="{FF2B5EF4-FFF2-40B4-BE49-F238E27FC236}">
                    <a16:creationId xmlns:a16="http://schemas.microsoft.com/office/drawing/2014/main" id="{239F5E58-677F-34B1-9244-DC5FEED24EB2}"/>
                  </a:ext>
                </a:extLst>
              </p14:cNvPr>
              <p14:cNvContentPartPr/>
              <p14:nvPr/>
            </p14:nvContentPartPr>
            <p14:xfrm>
              <a:off x="8969749" y="2356261"/>
              <a:ext cx="386200" cy="699813"/>
            </p14:xfrm>
          </p:contentPart>
        </mc:Choice>
        <mc:Fallback>
          <p:pic>
            <p:nvPicPr>
              <p:cNvPr id="53" name="Ink 52">
                <a:extLst>
                  <a:ext uri="{FF2B5EF4-FFF2-40B4-BE49-F238E27FC236}">
                    <a16:creationId xmlns:a16="http://schemas.microsoft.com/office/drawing/2014/main" id="{239F5E58-677F-34B1-9244-DC5FEED24EB2}"/>
                  </a:ext>
                </a:extLst>
              </p:cNvPr>
              <p:cNvPicPr/>
              <p:nvPr/>
            </p:nvPicPr>
            <p:blipFill>
              <a:blip r:embed="rId16"/>
              <a:stretch>
                <a:fillRect/>
              </a:stretch>
            </p:blipFill>
            <p:spPr>
              <a:xfrm>
                <a:off x="8906821" y="2293296"/>
                <a:ext cx="511697" cy="825384"/>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4" name="Ink 53">
                <a:extLst>
                  <a:ext uri="{FF2B5EF4-FFF2-40B4-BE49-F238E27FC236}">
                    <a16:creationId xmlns:a16="http://schemas.microsoft.com/office/drawing/2014/main" id="{9A040A45-605C-8542-17FF-5A393BC30FD3}"/>
                  </a:ext>
                </a:extLst>
              </p14:cNvPr>
              <p14:cNvContentPartPr/>
              <p14:nvPr/>
            </p14:nvContentPartPr>
            <p14:xfrm>
              <a:off x="9031886" y="2311294"/>
              <a:ext cx="5396" cy="5396"/>
            </p14:xfrm>
          </p:contentPart>
        </mc:Choice>
        <mc:Fallback>
          <p:pic>
            <p:nvPicPr>
              <p:cNvPr id="54" name="Ink 53">
                <a:extLst>
                  <a:ext uri="{FF2B5EF4-FFF2-40B4-BE49-F238E27FC236}">
                    <a16:creationId xmlns:a16="http://schemas.microsoft.com/office/drawing/2014/main" id="{9A040A45-605C-8542-17FF-5A393BC30FD3}"/>
                  </a:ext>
                </a:extLst>
              </p:cNvPr>
              <p:cNvPicPr/>
              <p:nvPr/>
            </p:nvPicPr>
            <p:blipFill>
              <a:blip r:embed="rId18"/>
              <a:stretch>
                <a:fillRect/>
              </a:stretch>
            </p:blipFill>
            <p:spPr>
              <a:xfrm>
                <a:off x="8795811" y="1366994"/>
                <a:ext cx="476197"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5" name="Ink 54">
                <a:extLst>
                  <a:ext uri="{FF2B5EF4-FFF2-40B4-BE49-F238E27FC236}">
                    <a16:creationId xmlns:a16="http://schemas.microsoft.com/office/drawing/2014/main" id="{8F9D282F-83F7-C84D-D206-63E928562323}"/>
                  </a:ext>
                </a:extLst>
              </p14:cNvPr>
              <p14:cNvContentPartPr/>
              <p14:nvPr/>
            </p14:nvContentPartPr>
            <p14:xfrm>
              <a:off x="9224839" y="2497706"/>
              <a:ext cx="5396" cy="5396"/>
            </p14:xfrm>
          </p:contentPart>
        </mc:Choice>
        <mc:Fallback>
          <p:pic>
            <p:nvPicPr>
              <p:cNvPr id="55" name="Ink 54">
                <a:extLst>
                  <a:ext uri="{FF2B5EF4-FFF2-40B4-BE49-F238E27FC236}">
                    <a16:creationId xmlns:a16="http://schemas.microsoft.com/office/drawing/2014/main" id="{8F9D282F-83F7-C84D-D206-63E928562323}"/>
                  </a:ext>
                </a:extLst>
              </p:cNvPr>
              <p:cNvPicPr/>
              <p:nvPr/>
            </p:nvPicPr>
            <p:blipFill>
              <a:blip r:embed="rId20"/>
              <a:stretch>
                <a:fillRect/>
              </a:stretch>
            </p:blipFill>
            <p:spPr>
              <a:xfrm>
                <a:off x="9035979" y="2308846"/>
                <a:ext cx="382037" cy="38203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6" name="Ink 55">
                <a:extLst>
                  <a:ext uri="{FF2B5EF4-FFF2-40B4-BE49-F238E27FC236}">
                    <a16:creationId xmlns:a16="http://schemas.microsoft.com/office/drawing/2014/main" id="{5C6C7BE3-8E9A-6ACB-FD33-45056FCA4AD4}"/>
                  </a:ext>
                </a:extLst>
              </p14:cNvPr>
              <p14:cNvContentPartPr/>
              <p14:nvPr/>
            </p14:nvContentPartPr>
            <p14:xfrm>
              <a:off x="9322950" y="2523869"/>
              <a:ext cx="70907" cy="361392"/>
            </p14:xfrm>
          </p:contentPart>
        </mc:Choice>
        <mc:Fallback>
          <p:pic>
            <p:nvPicPr>
              <p:cNvPr id="56" name="Ink 55">
                <a:extLst>
                  <a:ext uri="{FF2B5EF4-FFF2-40B4-BE49-F238E27FC236}">
                    <a16:creationId xmlns:a16="http://schemas.microsoft.com/office/drawing/2014/main" id="{5C6C7BE3-8E9A-6ACB-FD33-45056FCA4AD4}"/>
                  </a:ext>
                </a:extLst>
              </p:cNvPr>
              <p:cNvPicPr/>
              <p:nvPr/>
            </p:nvPicPr>
            <p:blipFill>
              <a:blip r:embed="rId22"/>
              <a:stretch>
                <a:fillRect/>
              </a:stretch>
            </p:blipFill>
            <p:spPr>
              <a:xfrm>
                <a:off x="9260280" y="2460940"/>
                <a:ext cx="195890" cy="48689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7" name="Ink 56">
                <a:extLst>
                  <a:ext uri="{FF2B5EF4-FFF2-40B4-BE49-F238E27FC236}">
                    <a16:creationId xmlns:a16="http://schemas.microsoft.com/office/drawing/2014/main" id="{9E5A3784-A688-C2DA-E8AF-B6561C7233EA}"/>
                  </a:ext>
                </a:extLst>
              </p14:cNvPr>
              <p14:cNvContentPartPr/>
              <p14:nvPr/>
            </p14:nvContentPartPr>
            <p14:xfrm>
              <a:off x="9228110" y="2870530"/>
              <a:ext cx="5396" cy="5396"/>
            </p14:xfrm>
          </p:contentPart>
        </mc:Choice>
        <mc:Fallback>
          <p:pic>
            <p:nvPicPr>
              <p:cNvPr id="57" name="Ink 56">
                <a:extLst>
                  <a:ext uri="{FF2B5EF4-FFF2-40B4-BE49-F238E27FC236}">
                    <a16:creationId xmlns:a16="http://schemas.microsoft.com/office/drawing/2014/main" id="{9E5A3784-A688-C2DA-E8AF-B6561C7233EA}"/>
                  </a:ext>
                </a:extLst>
              </p:cNvPr>
              <p:cNvPicPr/>
              <p:nvPr/>
            </p:nvPicPr>
            <p:blipFill>
              <a:blip r:embed="rId24"/>
              <a:stretch>
                <a:fillRect/>
              </a:stretch>
            </p:blipFill>
            <p:spPr>
              <a:xfrm>
                <a:off x="9039250" y="1926230"/>
                <a:ext cx="382037"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8" name="Ink 57">
                <a:extLst>
                  <a:ext uri="{FF2B5EF4-FFF2-40B4-BE49-F238E27FC236}">
                    <a16:creationId xmlns:a16="http://schemas.microsoft.com/office/drawing/2014/main" id="{7B6F2A76-2371-5A6D-75FB-494D019EA10C}"/>
                  </a:ext>
                </a:extLst>
              </p14:cNvPr>
              <p14:cNvContentPartPr/>
              <p14:nvPr/>
            </p14:nvContentPartPr>
            <p14:xfrm>
              <a:off x="9067861" y="2432298"/>
              <a:ext cx="5396" cy="5396"/>
            </p14:xfrm>
          </p:contentPart>
        </mc:Choice>
        <mc:Fallback>
          <p:pic>
            <p:nvPicPr>
              <p:cNvPr id="58" name="Ink 57">
                <a:extLst>
                  <a:ext uri="{FF2B5EF4-FFF2-40B4-BE49-F238E27FC236}">
                    <a16:creationId xmlns:a16="http://schemas.microsoft.com/office/drawing/2014/main" id="{7B6F2A76-2371-5A6D-75FB-494D019EA10C}"/>
                  </a:ext>
                </a:extLst>
              </p:cNvPr>
              <p:cNvPicPr/>
              <p:nvPr/>
            </p:nvPicPr>
            <p:blipFill>
              <a:blip r:embed="rId26"/>
              <a:stretch>
                <a:fillRect/>
              </a:stretch>
            </p:blipFill>
            <p:spPr>
              <a:xfrm>
                <a:off x="8123561" y="1487998"/>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0" name="Ink 59">
                <a:extLst>
                  <a:ext uri="{FF2B5EF4-FFF2-40B4-BE49-F238E27FC236}">
                    <a16:creationId xmlns:a16="http://schemas.microsoft.com/office/drawing/2014/main" id="{9225EAB3-747F-8C33-4B0B-48CA210A5CC7}"/>
                  </a:ext>
                </a:extLst>
              </p14:cNvPr>
              <p14:cNvContentPartPr/>
              <p14:nvPr/>
            </p14:nvContentPartPr>
            <p14:xfrm>
              <a:off x="8979560" y="2373431"/>
              <a:ext cx="5396" cy="5396"/>
            </p14:xfrm>
          </p:contentPart>
        </mc:Choice>
        <mc:Fallback>
          <p:pic>
            <p:nvPicPr>
              <p:cNvPr id="60" name="Ink 59">
                <a:extLst>
                  <a:ext uri="{FF2B5EF4-FFF2-40B4-BE49-F238E27FC236}">
                    <a16:creationId xmlns:a16="http://schemas.microsoft.com/office/drawing/2014/main" id="{9225EAB3-747F-8C33-4B0B-48CA210A5CC7}"/>
                  </a:ext>
                </a:extLst>
              </p:cNvPr>
              <p:cNvPicPr/>
              <p:nvPr/>
            </p:nvPicPr>
            <p:blipFill>
              <a:blip r:embed="rId26"/>
              <a:stretch>
                <a:fillRect/>
              </a:stretch>
            </p:blipFill>
            <p:spPr>
              <a:xfrm>
                <a:off x="8035260" y="1429131"/>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2" name="Ink 61">
                <a:extLst>
                  <a:ext uri="{FF2B5EF4-FFF2-40B4-BE49-F238E27FC236}">
                    <a16:creationId xmlns:a16="http://schemas.microsoft.com/office/drawing/2014/main" id="{EB0E2EE0-50D3-7991-EEDD-648A0C099E5A}"/>
                  </a:ext>
                </a:extLst>
              </p14:cNvPr>
              <p14:cNvContentPartPr/>
              <p14:nvPr/>
            </p14:nvContentPartPr>
            <p14:xfrm>
              <a:off x="9309869" y="2998075"/>
              <a:ext cx="5396" cy="5396"/>
            </p14:xfrm>
          </p:contentPart>
        </mc:Choice>
        <mc:Fallback>
          <p:pic>
            <p:nvPicPr>
              <p:cNvPr id="62" name="Ink 61">
                <a:extLst>
                  <a:ext uri="{FF2B5EF4-FFF2-40B4-BE49-F238E27FC236}">
                    <a16:creationId xmlns:a16="http://schemas.microsoft.com/office/drawing/2014/main" id="{EB0E2EE0-50D3-7991-EEDD-648A0C099E5A}"/>
                  </a:ext>
                </a:extLst>
              </p:cNvPr>
              <p:cNvPicPr/>
              <p:nvPr/>
            </p:nvPicPr>
            <p:blipFill>
              <a:blip r:embed="rId26"/>
              <a:stretch>
                <a:fillRect/>
              </a:stretch>
            </p:blipFill>
            <p:spPr>
              <a:xfrm>
                <a:off x="8365569" y="2053775"/>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3" name="Ink 62">
                <a:extLst>
                  <a:ext uri="{FF2B5EF4-FFF2-40B4-BE49-F238E27FC236}">
                    <a16:creationId xmlns:a16="http://schemas.microsoft.com/office/drawing/2014/main" id="{CB3578CC-6B46-6A81-3831-1DB75E0EABEE}"/>
                  </a:ext>
                </a:extLst>
              </p14:cNvPr>
              <p14:cNvContentPartPr/>
              <p14:nvPr/>
            </p14:nvContentPartPr>
            <p14:xfrm>
              <a:off x="9255147" y="2998075"/>
              <a:ext cx="99155" cy="45740"/>
            </p14:xfrm>
          </p:contentPart>
        </mc:Choice>
        <mc:Fallback>
          <p:pic>
            <p:nvPicPr>
              <p:cNvPr id="63" name="Ink 62">
                <a:extLst>
                  <a:ext uri="{FF2B5EF4-FFF2-40B4-BE49-F238E27FC236}">
                    <a16:creationId xmlns:a16="http://schemas.microsoft.com/office/drawing/2014/main" id="{CB3578CC-6B46-6A81-3831-1DB75E0EABEE}"/>
                  </a:ext>
                </a:extLst>
              </p:cNvPr>
              <p:cNvPicPr/>
              <p:nvPr/>
            </p:nvPicPr>
            <p:blipFill>
              <a:blip r:embed="rId30"/>
              <a:stretch>
                <a:fillRect/>
              </a:stretch>
            </p:blipFill>
            <p:spPr>
              <a:xfrm>
                <a:off x="9192277" y="2935540"/>
                <a:ext cx="224536" cy="170453"/>
              </a:xfrm>
              <a:prstGeom prst="rect">
                <a:avLst/>
              </a:prstGeom>
            </p:spPr>
          </p:pic>
        </mc:Fallback>
      </mc:AlternateContent>
      <p:cxnSp>
        <p:nvCxnSpPr>
          <p:cNvPr id="65" name="Straight Arrow Connector 64">
            <a:extLst>
              <a:ext uri="{FF2B5EF4-FFF2-40B4-BE49-F238E27FC236}">
                <a16:creationId xmlns:a16="http://schemas.microsoft.com/office/drawing/2014/main" id="{35A2AD88-D1DA-AA46-71D4-02CFE1107C9E}"/>
              </a:ext>
            </a:extLst>
          </p:cNvPr>
          <p:cNvCxnSpPr/>
          <p:nvPr/>
        </p:nvCxnSpPr>
        <p:spPr>
          <a:xfrm flipV="1">
            <a:off x="8919815" y="2223208"/>
            <a:ext cx="319896" cy="2695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FDED63C5-CC29-F081-B763-E3B207A1FDF6}"/>
              </a:ext>
            </a:extLst>
          </p:cNvPr>
          <p:cNvSpPr/>
          <p:nvPr/>
        </p:nvSpPr>
        <p:spPr>
          <a:xfrm>
            <a:off x="9831549" y="1671335"/>
            <a:ext cx="2163097" cy="2441676"/>
          </a:xfrm>
          <a:prstGeom prst="ellipse">
            <a:avLst/>
          </a:prstGeom>
          <a:solidFill>
            <a:schemeClr val="tx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highlight>
                <a:srgbClr val="000000"/>
              </a:highlight>
            </a:endParaRPr>
          </a:p>
        </p:txBody>
      </p:sp>
      <p:sp>
        <p:nvSpPr>
          <p:cNvPr id="68" name="Oval 67">
            <a:extLst>
              <a:ext uri="{FF2B5EF4-FFF2-40B4-BE49-F238E27FC236}">
                <a16:creationId xmlns:a16="http://schemas.microsoft.com/office/drawing/2014/main" id="{B4CB1A11-A5A6-1239-A4AA-A808A7E532EE}"/>
              </a:ext>
            </a:extLst>
          </p:cNvPr>
          <p:cNvSpPr/>
          <p:nvPr/>
        </p:nvSpPr>
        <p:spPr>
          <a:xfrm>
            <a:off x="10208453" y="2113786"/>
            <a:ext cx="1433873" cy="1524000"/>
          </a:xfrm>
          <a:prstGeom prst="ellipse">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highlight>
                <a:srgbClr val="000000"/>
              </a:highlight>
            </a:endParaRPr>
          </a:p>
        </p:txBody>
      </p:sp>
      <p:cxnSp>
        <p:nvCxnSpPr>
          <p:cNvPr id="69" name="Straight Arrow Connector 68">
            <a:extLst>
              <a:ext uri="{FF2B5EF4-FFF2-40B4-BE49-F238E27FC236}">
                <a16:creationId xmlns:a16="http://schemas.microsoft.com/office/drawing/2014/main" id="{A5359EFB-7215-465C-229F-0F35187F24DB}"/>
              </a:ext>
            </a:extLst>
          </p:cNvPr>
          <p:cNvCxnSpPr>
            <a:cxnSpLocks/>
          </p:cNvCxnSpPr>
          <p:nvPr/>
        </p:nvCxnSpPr>
        <p:spPr>
          <a:xfrm>
            <a:off x="10902446" y="1662730"/>
            <a:ext cx="16387" cy="442451"/>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1D7C888-00B5-6E0E-F908-EDECEBBF3257}"/>
              </a:ext>
            </a:extLst>
          </p:cNvPr>
          <p:cNvCxnSpPr>
            <a:cxnSpLocks/>
          </p:cNvCxnSpPr>
          <p:nvPr/>
        </p:nvCxnSpPr>
        <p:spPr>
          <a:xfrm flipH="1">
            <a:off x="11484187" y="2260858"/>
            <a:ext cx="319549" cy="122903"/>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B3F8BC-65D9-B8B7-154E-30D9842FEAC7}"/>
              </a:ext>
            </a:extLst>
          </p:cNvPr>
          <p:cNvCxnSpPr>
            <a:cxnSpLocks/>
          </p:cNvCxnSpPr>
          <p:nvPr/>
        </p:nvCxnSpPr>
        <p:spPr>
          <a:xfrm flipH="1">
            <a:off x="11648057" y="3039245"/>
            <a:ext cx="368710" cy="16387"/>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BA47AE-99FE-6F66-20F4-49C6E837FB7F}"/>
              </a:ext>
            </a:extLst>
          </p:cNvPr>
          <p:cNvCxnSpPr>
            <a:cxnSpLocks/>
          </p:cNvCxnSpPr>
          <p:nvPr/>
        </p:nvCxnSpPr>
        <p:spPr>
          <a:xfrm flipH="1" flipV="1">
            <a:off x="11443219" y="3457115"/>
            <a:ext cx="163872" cy="327742"/>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B764619-5960-06C6-3CD4-77B6D7FB7FE2}"/>
              </a:ext>
            </a:extLst>
          </p:cNvPr>
          <p:cNvCxnSpPr>
            <a:cxnSpLocks/>
          </p:cNvCxnSpPr>
          <p:nvPr/>
        </p:nvCxnSpPr>
        <p:spPr>
          <a:xfrm flipH="1">
            <a:off x="10935219" y="3653762"/>
            <a:ext cx="1" cy="450643"/>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E31AF03-661D-98F8-EAF1-CB98302D886A}"/>
              </a:ext>
            </a:extLst>
          </p:cNvPr>
          <p:cNvCxnSpPr>
            <a:cxnSpLocks/>
          </p:cNvCxnSpPr>
          <p:nvPr/>
        </p:nvCxnSpPr>
        <p:spPr>
          <a:xfrm flipH="1" flipV="1">
            <a:off x="10124057" y="2105179"/>
            <a:ext cx="221228" cy="286775"/>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9DF096C-46D6-28CB-AC73-3EBAB00A6C13}"/>
              </a:ext>
            </a:extLst>
          </p:cNvPr>
          <p:cNvCxnSpPr>
            <a:cxnSpLocks/>
          </p:cNvCxnSpPr>
          <p:nvPr/>
        </p:nvCxnSpPr>
        <p:spPr>
          <a:xfrm flipH="1">
            <a:off x="9853670" y="2867180"/>
            <a:ext cx="368710" cy="16387"/>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C93466C-E838-7AEF-BA0B-A9EE8A6B75F4}"/>
              </a:ext>
            </a:extLst>
          </p:cNvPr>
          <p:cNvCxnSpPr>
            <a:cxnSpLocks/>
          </p:cNvCxnSpPr>
          <p:nvPr/>
        </p:nvCxnSpPr>
        <p:spPr>
          <a:xfrm flipH="1">
            <a:off x="10173219" y="3465308"/>
            <a:ext cx="262194" cy="278582"/>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1">
            <p14:nvContentPartPr>
              <p14:cNvPr id="77" name="Ink 76">
                <a:extLst>
                  <a:ext uri="{FF2B5EF4-FFF2-40B4-BE49-F238E27FC236}">
                    <a16:creationId xmlns:a16="http://schemas.microsoft.com/office/drawing/2014/main" id="{A135D14A-241A-25D5-3AD3-BED9E22CD13C}"/>
                  </a:ext>
                </a:extLst>
              </p14:cNvPr>
              <p14:cNvContentPartPr/>
              <p14:nvPr/>
            </p14:nvContentPartPr>
            <p14:xfrm>
              <a:off x="10951097" y="1749351"/>
              <a:ext cx="5396" cy="41593"/>
            </p14:xfrm>
          </p:contentPart>
        </mc:Choice>
        <mc:Fallback>
          <p:pic>
            <p:nvPicPr>
              <p:cNvPr id="77" name="Ink 76">
                <a:extLst>
                  <a:ext uri="{FF2B5EF4-FFF2-40B4-BE49-F238E27FC236}">
                    <a16:creationId xmlns:a16="http://schemas.microsoft.com/office/drawing/2014/main" id="{A135D14A-241A-25D5-3AD3-BED9E22CD13C}"/>
                  </a:ext>
                </a:extLst>
              </p:cNvPr>
              <p:cNvPicPr/>
              <p:nvPr/>
            </p:nvPicPr>
            <p:blipFill>
              <a:blip r:embed="rId4"/>
              <a:stretch>
                <a:fillRect/>
              </a:stretch>
            </p:blipFill>
            <p:spPr>
              <a:xfrm>
                <a:off x="10681297" y="1731423"/>
                <a:ext cx="539600" cy="7709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8" name="Ink 77">
                <a:extLst>
                  <a:ext uri="{FF2B5EF4-FFF2-40B4-BE49-F238E27FC236}">
                    <a16:creationId xmlns:a16="http://schemas.microsoft.com/office/drawing/2014/main" id="{C9A36A76-899C-17FD-505A-3FFE9FAC229D}"/>
                  </a:ext>
                </a:extLst>
              </p14:cNvPr>
              <p14:cNvContentPartPr/>
              <p14:nvPr/>
            </p14:nvContentPartPr>
            <p14:xfrm>
              <a:off x="10928204" y="1690484"/>
              <a:ext cx="868002" cy="711993"/>
            </p14:xfrm>
          </p:contentPart>
        </mc:Choice>
        <mc:Fallback>
          <p:pic>
            <p:nvPicPr>
              <p:cNvPr id="78" name="Ink 77">
                <a:extLst>
                  <a:ext uri="{FF2B5EF4-FFF2-40B4-BE49-F238E27FC236}">
                    <a16:creationId xmlns:a16="http://schemas.microsoft.com/office/drawing/2014/main" id="{C9A36A76-899C-17FD-505A-3FFE9FAC229D}"/>
                  </a:ext>
                </a:extLst>
              </p:cNvPr>
              <p:cNvPicPr/>
              <p:nvPr/>
            </p:nvPicPr>
            <p:blipFill>
              <a:blip r:embed="rId6"/>
              <a:stretch>
                <a:fillRect/>
              </a:stretch>
            </p:blipFill>
            <p:spPr>
              <a:xfrm>
                <a:off x="10910211" y="1672495"/>
                <a:ext cx="903629" cy="747611"/>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9" name="Ink 78">
                <a:extLst>
                  <a:ext uri="{FF2B5EF4-FFF2-40B4-BE49-F238E27FC236}">
                    <a16:creationId xmlns:a16="http://schemas.microsoft.com/office/drawing/2014/main" id="{85BF8D6F-298E-59A5-E574-1CCDCDFE091E}"/>
                  </a:ext>
                </a:extLst>
              </p14:cNvPr>
              <p14:cNvContentPartPr/>
              <p14:nvPr/>
            </p14:nvContentPartPr>
            <p14:xfrm>
              <a:off x="10991229" y="1719352"/>
              <a:ext cx="401990" cy="338074"/>
            </p14:xfrm>
          </p:contentPart>
        </mc:Choice>
        <mc:Fallback>
          <p:pic>
            <p:nvPicPr>
              <p:cNvPr id="79" name="Ink 78">
                <a:extLst>
                  <a:ext uri="{FF2B5EF4-FFF2-40B4-BE49-F238E27FC236}">
                    <a16:creationId xmlns:a16="http://schemas.microsoft.com/office/drawing/2014/main" id="{85BF8D6F-298E-59A5-E574-1CCDCDFE091E}"/>
                  </a:ext>
                </a:extLst>
              </p:cNvPr>
              <p:cNvPicPr/>
              <p:nvPr/>
            </p:nvPicPr>
            <p:blipFill>
              <a:blip r:embed="rId8"/>
              <a:stretch>
                <a:fillRect/>
              </a:stretch>
            </p:blipFill>
            <p:spPr>
              <a:xfrm>
                <a:off x="10928249" y="1656413"/>
                <a:ext cx="527589" cy="463593"/>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B36B5C6A-587B-6E44-6B4D-B91DBE1A53DF}"/>
                  </a:ext>
                </a:extLst>
              </p14:cNvPr>
              <p14:cNvContentPartPr/>
              <p14:nvPr/>
            </p14:nvContentPartPr>
            <p14:xfrm>
              <a:off x="11003423" y="1726318"/>
              <a:ext cx="190841" cy="143696"/>
            </p14:xfrm>
          </p:contentPart>
        </mc:Choice>
        <mc:Fallback>
          <p:pic>
            <p:nvPicPr>
              <p:cNvPr id="80" name="Ink 79">
                <a:extLst>
                  <a:ext uri="{FF2B5EF4-FFF2-40B4-BE49-F238E27FC236}">
                    <a16:creationId xmlns:a16="http://schemas.microsoft.com/office/drawing/2014/main" id="{B36B5C6A-587B-6E44-6B4D-B91DBE1A53DF}"/>
                  </a:ext>
                </a:extLst>
              </p:cNvPr>
              <p:cNvPicPr/>
              <p:nvPr/>
            </p:nvPicPr>
            <p:blipFill>
              <a:blip r:embed="rId10"/>
              <a:stretch>
                <a:fillRect/>
              </a:stretch>
            </p:blipFill>
            <p:spPr>
              <a:xfrm>
                <a:off x="10940528" y="1663451"/>
                <a:ext cx="316271" cy="269071"/>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1" name="Ink 80">
                <a:extLst>
                  <a:ext uri="{FF2B5EF4-FFF2-40B4-BE49-F238E27FC236}">
                    <a16:creationId xmlns:a16="http://schemas.microsoft.com/office/drawing/2014/main" id="{A12F301F-F1B7-F0E4-8FA8-5E21E46D3B8D}"/>
                  </a:ext>
                </a:extLst>
              </p14:cNvPr>
              <p14:cNvContentPartPr/>
              <p14:nvPr/>
            </p14:nvContentPartPr>
            <p14:xfrm>
              <a:off x="10990213" y="1791834"/>
              <a:ext cx="735341" cy="499743"/>
            </p14:xfrm>
          </p:contentPart>
        </mc:Choice>
        <mc:Fallback>
          <p:pic>
            <p:nvPicPr>
              <p:cNvPr id="81" name="Ink 80">
                <a:extLst>
                  <a:ext uri="{FF2B5EF4-FFF2-40B4-BE49-F238E27FC236}">
                    <a16:creationId xmlns:a16="http://schemas.microsoft.com/office/drawing/2014/main" id="{A12F301F-F1B7-F0E4-8FA8-5E21E46D3B8D}"/>
                  </a:ext>
                </a:extLst>
              </p:cNvPr>
              <p:cNvPicPr/>
              <p:nvPr/>
            </p:nvPicPr>
            <p:blipFill>
              <a:blip r:embed="rId12"/>
              <a:stretch>
                <a:fillRect/>
              </a:stretch>
            </p:blipFill>
            <p:spPr>
              <a:xfrm>
                <a:off x="10927225" y="1728871"/>
                <a:ext cx="860957" cy="625308"/>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2" name="Ink 81">
                <a:extLst>
                  <a:ext uri="{FF2B5EF4-FFF2-40B4-BE49-F238E27FC236}">
                    <a16:creationId xmlns:a16="http://schemas.microsoft.com/office/drawing/2014/main" id="{3FDEC0A2-BFDA-B9F0-E609-834E0DC1ED10}"/>
                  </a:ext>
                </a:extLst>
              </p14:cNvPr>
              <p14:cNvContentPartPr/>
              <p14:nvPr/>
            </p14:nvContentPartPr>
            <p14:xfrm>
              <a:off x="11482258" y="1974240"/>
              <a:ext cx="70590" cy="53093"/>
            </p14:xfrm>
          </p:contentPart>
        </mc:Choice>
        <mc:Fallback>
          <p:pic>
            <p:nvPicPr>
              <p:cNvPr id="82" name="Ink 81">
                <a:extLst>
                  <a:ext uri="{FF2B5EF4-FFF2-40B4-BE49-F238E27FC236}">
                    <a16:creationId xmlns:a16="http://schemas.microsoft.com/office/drawing/2014/main" id="{3FDEC0A2-BFDA-B9F0-E609-834E0DC1ED10}"/>
                  </a:ext>
                </a:extLst>
              </p:cNvPr>
              <p:cNvPicPr/>
              <p:nvPr/>
            </p:nvPicPr>
            <p:blipFill>
              <a:blip r:embed="rId14"/>
              <a:stretch>
                <a:fillRect/>
              </a:stretch>
            </p:blipFill>
            <p:spPr>
              <a:xfrm>
                <a:off x="11419551" y="1911461"/>
                <a:ext cx="195645" cy="178292"/>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3" name="Ink 82">
                <a:extLst>
                  <a:ext uri="{FF2B5EF4-FFF2-40B4-BE49-F238E27FC236}">
                    <a16:creationId xmlns:a16="http://schemas.microsoft.com/office/drawing/2014/main" id="{64E90B80-875F-08EA-CCE7-8300AF5D1E2D}"/>
                  </a:ext>
                </a:extLst>
              </p14:cNvPr>
              <p14:cNvContentPartPr/>
              <p14:nvPr/>
            </p14:nvContentPartPr>
            <p14:xfrm>
              <a:off x="11539766" y="2307769"/>
              <a:ext cx="386200" cy="699813"/>
            </p14:xfrm>
          </p:contentPart>
        </mc:Choice>
        <mc:Fallback>
          <p:pic>
            <p:nvPicPr>
              <p:cNvPr id="83" name="Ink 82">
                <a:extLst>
                  <a:ext uri="{FF2B5EF4-FFF2-40B4-BE49-F238E27FC236}">
                    <a16:creationId xmlns:a16="http://schemas.microsoft.com/office/drawing/2014/main" id="{64E90B80-875F-08EA-CCE7-8300AF5D1E2D}"/>
                  </a:ext>
                </a:extLst>
              </p:cNvPr>
              <p:cNvPicPr/>
              <p:nvPr/>
            </p:nvPicPr>
            <p:blipFill>
              <a:blip r:embed="rId16"/>
              <a:stretch>
                <a:fillRect/>
              </a:stretch>
            </p:blipFill>
            <p:spPr>
              <a:xfrm>
                <a:off x="11476838" y="2244804"/>
                <a:ext cx="511697" cy="825384"/>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4" name="Ink 83">
                <a:extLst>
                  <a:ext uri="{FF2B5EF4-FFF2-40B4-BE49-F238E27FC236}">
                    <a16:creationId xmlns:a16="http://schemas.microsoft.com/office/drawing/2014/main" id="{4CD7D216-E5E5-3E93-6A59-B413538133C0}"/>
                  </a:ext>
                </a:extLst>
              </p14:cNvPr>
              <p14:cNvContentPartPr/>
              <p14:nvPr/>
            </p14:nvContentPartPr>
            <p14:xfrm>
              <a:off x="11601903" y="2262802"/>
              <a:ext cx="5396" cy="5396"/>
            </p14:xfrm>
          </p:contentPart>
        </mc:Choice>
        <mc:Fallback>
          <p:pic>
            <p:nvPicPr>
              <p:cNvPr id="84" name="Ink 83">
                <a:extLst>
                  <a:ext uri="{FF2B5EF4-FFF2-40B4-BE49-F238E27FC236}">
                    <a16:creationId xmlns:a16="http://schemas.microsoft.com/office/drawing/2014/main" id="{4CD7D216-E5E5-3E93-6A59-B413538133C0}"/>
                  </a:ext>
                </a:extLst>
              </p:cNvPr>
              <p:cNvPicPr/>
              <p:nvPr/>
            </p:nvPicPr>
            <p:blipFill>
              <a:blip r:embed="rId18"/>
              <a:stretch>
                <a:fillRect/>
              </a:stretch>
            </p:blipFill>
            <p:spPr>
              <a:xfrm>
                <a:off x="11365828" y="1318502"/>
                <a:ext cx="476197"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5" name="Ink 84">
                <a:extLst>
                  <a:ext uri="{FF2B5EF4-FFF2-40B4-BE49-F238E27FC236}">
                    <a16:creationId xmlns:a16="http://schemas.microsoft.com/office/drawing/2014/main" id="{EF13A36D-6D78-B547-4DB4-B25B81F20669}"/>
                  </a:ext>
                </a:extLst>
              </p14:cNvPr>
              <p14:cNvContentPartPr/>
              <p14:nvPr/>
            </p14:nvContentPartPr>
            <p14:xfrm>
              <a:off x="11794856" y="2449214"/>
              <a:ext cx="5396" cy="5396"/>
            </p14:xfrm>
          </p:contentPart>
        </mc:Choice>
        <mc:Fallback>
          <p:pic>
            <p:nvPicPr>
              <p:cNvPr id="85" name="Ink 84">
                <a:extLst>
                  <a:ext uri="{FF2B5EF4-FFF2-40B4-BE49-F238E27FC236}">
                    <a16:creationId xmlns:a16="http://schemas.microsoft.com/office/drawing/2014/main" id="{EF13A36D-6D78-B547-4DB4-B25B81F20669}"/>
                  </a:ext>
                </a:extLst>
              </p:cNvPr>
              <p:cNvPicPr/>
              <p:nvPr/>
            </p:nvPicPr>
            <p:blipFill>
              <a:blip r:embed="rId20"/>
              <a:stretch>
                <a:fillRect/>
              </a:stretch>
            </p:blipFill>
            <p:spPr>
              <a:xfrm>
                <a:off x="11605996" y="2260354"/>
                <a:ext cx="382037" cy="382037"/>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6" name="Ink 85">
                <a:extLst>
                  <a:ext uri="{FF2B5EF4-FFF2-40B4-BE49-F238E27FC236}">
                    <a16:creationId xmlns:a16="http://schemas.microsoft.com/office/drawing/2014/main" id="{B851E2A2-9B72-00C2-96A1-53A88A5E60B9}"/>
                  </a:ext>
                </a:extLst>
              </p14:cNvPr>
              <p14:cNvContentPartPr/>
              <p14:nvPr/>
            </p14:nvContentPartPr>
            <p14:xfrm>
              <a:off x="11892967" y="2475377"/>
              <a:ext cx="70907" cy="361392"/>
            </p14:xfrm>
          </p:contentPart>
        </mc:Choice>
        <mc:Fallback>
          <p:pic>
            <p:nvPicPr>
              <p:cNvPr id="86" name="Ink 85">
                <a:extLst>
                  <a:ext uri="{FF2B5EF4-FFF2-40B4-BE49-F238E27FC236}">
                    <a16:creationId xmlns:a16="http://schemas.microsoft.com/office/drawing/2014/main" id="{B851E2A2-9B72-00C2-96A1-53A88A5E60B9}"/>
                  </a:ext>
                </a:extLst>
              </p:cNvPr>
              <p:cNvPicPr/>
              <p:nvPr/>
            </p:nvPicPr>
            <p:blipFill>
              <a:blip r:embed="rId22"/>
              <a:stretch>
                <a:fillRect/>
              </a:stretch>
            </p:blipFill>
            <p:spPr>
              <a:xfrm>
                <a:off x="11830297" y="2412448"/>
                <a:ext cx="195890" cy="48689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7" name="Ink 86">
                <a:extLst>
                  <a:ext uri="{FF2B5EF4-FFF2-40B4-BE49-F238E27FC236}">
                    <a16:creationId xmlns:a16="http://schemas.microsoft.com/office/drawing/2014/main" id="{F2738E70-63F2-936F-AFB1-4855EBA48CB7}"/>
                  </a:ext>
                </a:extLst>
              </p14:cNvPr>
              <p14:cNvContentPartPr/>
              <p14:nvPr/>
            </p14:nvContentPartPr>
            <p14:xfrm>
              <a:off x="11798127" y="2822038"/>
              <a:ext cx="5396" cy="5396"/>
            </p14:xfrm>
          </p:contentPart>
        </mc:Choice>
        <mc:Fallback>
          <p:pic>
            <p:nvPicPr>
              <p:cNvPr id="87" name="Ink 86">
                <a:extLst>
                  <a:ext uri="{FF2B5EF4-FFF2-40B4-BE49-F238E27FC236}">
                    <a16:creationId xmlns:a16="http://schemas.microsoft.com/office/drawing/2014/main" id="{F2738E70-63F2-936F-AFB1-4855EBA48CB7}"/>
                  </a:ext>
                </a:extLst>
              </p:cNvPr>
              <p:cNvPicPr/>
              <p:nvPr/>
            </p:nvPicPr>
            <p:blipFill>
              <a:blip r:embed="rId24"/>
              <a:stretch>
                <a:fillRect/>
              </a:stretch>
            </p:blipFill>
            <p:spPr>
              <a:xfrm>
                <a:off x="11609267" y="1877738"/>
                <a:ext cx="382037"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8" name="Ink 87">
                <a:extLst>
                  <a:ext uri="{FF2B5EF4-FFF2-40B4-BE49-F238E27FC236}">
                    <a16:creationId xmlns:a16="http://schemas.microsoft.com/office/drawing/2014/main" id="{A660FB52-00B8-C0F8-C668-F16FAADC631B}"/>
                  </a:ext>
                </a:extLst>
              </p14:cNvPr>
              <p14:cNvContentPartPr/>
              <p14:nvPr/>
            </p14:nvContentPartPr>
            <p14:xfrm>
              <a:off x="11637878" y="2383806"/>
              <a:ext cx="5396" cy="5396"/>
            </p14:xfrm>
          </p:contentPart>
        </mc:Choice>
        <mc:Fallback>
          <p:pic>
            <p:nvPicPr>
              <p:cNvPr id="88" name="Ink 87">
                <a:extLst>
                  <a:ext uri="{FF2B5EF4-FFF2-40B4-BE49-F238E27FC236}">
                    <a16:creationId xmlns:a16="http://schemas.microsoft.com/office/drawing/2014/main" id="{A660FB52-00B8-C0F8-C668-F16FAADC631B}"/>
                  </a:ext>
                </a:extLst>
              </p:cNvPr>
              <p:cNvPicPr/>
              <p:nvPr/>
            </p:nvPicPr>
            <p:blipFill>
              <a:blip r:embed="rId26"/>
              <a:stretch>
                <a:fillRect/>
              </a:stretch>
            </p:blipFill>
            <p:spPr>
              <a:xfrm>
                <a:off x="10693578" y="1439506"/>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9" name="Ink 88">
                <a:extLst>
                  <a:ext uri="{FF2B5EF4-FFF2-40B4-BE49-F238E27FC236}">
                    <a16:creationId xmlns:a16="http://schemas.microsoft.com/office/drawing/2014/main" id="{50CB1836-1C75-5F20-C215-AA3C33D35DD0}"/>
                  </a:ext>
                </a:extLst>
              </p14:cNvPr>
              <p14:cNvContentPartPr/>
              <p14:nvPr/>
            </p14:nvContentPartPr>
            <p14:xfrm>
              <a:off x="11549577" y="2324939"/>
              <a:ext cx="5396" cy="5396"/>
            </p14:xfrm>
          </p:contentPart>
        </mc:Choice>
        <mc:Fallback>
          <p:pic>
            <p:nvPicPr>
              <p:cNvPr id="89" name="Ink 88">
                <a:extLst>
                  <a:ext uri="{FF2B5EF4-FFF2-40B4-BE49-F238E27FC236}">
                    <a16:creationId xmlns:a16="http://schemas.microsoft.com/office/drawing/2014/main" id="{50CB1836-1C75-5F20-C215-AA3C33D35DD0}"/>
                  </a:ext>
                </a:extLst>
              </p:cNvPr>
              <p:cNvPicPr/>
              <p:nvPr/>
            </p:nvPicPr>
            <p:blipFill>
              <a:blip r:embed="rId26"/>
              <a:stretch>
                <a:fillRect/>
              </a:stretch>
            </p:blipFill>
            <p:spPr>
              <a:xfrm>
                <a:off x="10605277" y="1380639"/>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0" name="Ink 89">
                <a:extLst>
                  <a:ext uri="{FF2B5EF4-FFF2-40B4-BE49-F238E27FC236}">
                    <a16:creationId xmlns:a16="http://schemas.microsoft.com/office/drawing/2014/main" id="{91136C79-A3CC-0567-6C5D-A3D2AD8BE703}"/>
                  </a:ext>
                </a:extLst>
              </p14:cNvPr>
              <p14:cNvContentPartPr/>
              <p14:nvPr/>
            </p14:nvContentPartPr>
            <p14:xfrm>
              <a:off x="11879886" y="2949583"/>
              <a:ext cx="5396" cy="5396"/>
            </p14:xfrm>
          </p:contentPart>
        </mc:Choice>
        <mc:Fallback>
          <p:pic>
            <p:nvPicPr>
              <p:cNvPr id="90" name="Ink 89">
                <a:extLst>
                  <a:ext uri="{FF2B5EF4-FFF2-40B4-BE49-F238E27FC236}">
                    <a16:creationId xmlns:a16="http://schemas.microsoft.com/office/drawing/2014/main" id="{91136C79-A3CC-0567-6C5D-A3D2AD8BE703}"/>
                  </a:ext>
                </a:extLst>
              </p:cNvPr>
              <p:cNvPicPr/>
              <p:nvPr/>
            </p:nvPicPr>
            <p:blipFill>
              <a:blip r:embed="rId26"/>
              <a:stretch>
                <a:fillRect/>
              </a:stretch>
            </p:blipFill>
            <p:spPr>
              <a:xfrm>
                <a:off x="10935586" y="2005283"/>
                <a:ext cx="1888600" cy="1888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1" name="Ink 90">
                <a:extLst>
                  <a:ext uri="{FF2B5EF4-FFF2-40B4-BE49-F238E27FC236}">
                    <a16:creationId xmlns:a16="http://schemas.microsoft.com/office/drawing/2014/main" id="{505200B6-FB5C-3932-3465-F2B6CD43D34F}"/>
                  </a:ext>
                </a:extLst>
              </p14:cNvPr>
              <p14:cNvContentPartPr/>
              <p14:nvPr/>
            </p14:nvContentPartPr>
            <p14:xfrm>
              <a:off x="11825164" y="2949583"/>
              <a:ext cx="99155" cy="45740"/>
            </p14:xfrm>
          </p:contentPart>
        </mc:Choice>
        <mc:Fallback>
          <p:pic>
            <p:nvPicPr>
              <p:cNvPr id="91" name="Ink 90">
                <a:extLst>
                  <a:ext uri="{FF2B5EF4-FFF2-40B4-BE49-F238E27FC236}">
                    <a16:creationId xmlns:a16="http://schemas.microsoft.com/office/drawing/2014/main" id="{505200B6-FB5C-3932-3465-F2B6CD43D34F}"/>
                  </a:ext>
                </a:extLst>
              </p:cNvPr>
              <p:cNvPicPr/>
              <p:nvPr/>
            </p:nvPicPr>
            <p:blipFill>
              <a:blip r:embed="rId30"/>
              <a:stretch>
                <a:fillRect/>
              </a:stretch>
            </p:blipFill>
            <p:spPr>
              <a:xfrm>
                <a:off x="11762294" y="2887048"/>
                <a:ext cx="224536" cy="170453"/>
              </a:xfrm>
              <a:prstGeom prst="rect">
                <a:avLst/>
              </a:prstGeom>
            </p:spPr>
          </p:pic>
        </mc:Fallback>
      </mc:AlternateContent>
      <p:cxnSp>
        <p:nvCxnSpPr>
          <p:cNvPr id="92" name="Straight Arrow Connector 91">
            <a:extLst>
              <a:ext uri="{FF2B5EF4-FFF2-40B4-BE49-F238E27FC236}">
                <a16:creationId xmlns:a16="http://schemas.microsoft.com/office/drawing/2014/main" id="{EE26F482-572B-4A73-2690-97B5BABE2A88}"/>
              </a:ext>
            </a:extLst>
          </p:cNvPr>
          <p:cNvCxnSpPr>
            <a:cxnSpLocks/>
          </p:cNvCxnSpPr>
          <p:nvPr/>
        </p:nvCxnSpPr>
        <p:spPr>
          <a:xfrm flipV="1">
            <a:off x="11489832" y="2174716"/>
            <a:ext cx="319896" cy="2695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692EB97-516D-6811-2590-82DF3B98B184}"/>
              </a:ext>
            </a:extLst>
          </p:cNvPr>
          <p:cNvCxnSpPr/>
          <p:nvPr/>
        </p:nvCxnSpPr>
        <p:spPr>
          <a:xfrm flipV="1">
            <a:off x="8565573" y="3255471"/>
            <a:ext cx="353290" cy="27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4A19D957-AAEE-2477-B8C7-FA0DA0A1DEB4}"/>
              </a:ext>
            </a:extLst>
          </p:cNvPr>
          <p:cNvCxnSpPr>
            <a:cxnSpLocks/>
          </p:cNvCxnSpPr>
          <p:nvPr/>
        </p:nvCxnSpPr>
        <p:spPr>
          <a:xfrm flipV="1">
            <a:off x="8468590" y="2347998"/>
            <a:ext cx="131619" cy="249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TextBox 94">
            <a:extLst>
              <a:ext uri="{FF2B5EF4-FFF2-40B4-BE49-F238E27FC236}">
                <a16:creationId xmlns:a16="http://schemas.microsoft.com/office/drawing/2014/main" id="{35B3F4B9-59BA-D0ED-59FD-B7A0A0683EFA}"/>
              </a:ext>
            </a:extLst>
          </p:cNvPr>
          <p:cNvSpPr txBox="1"/>
          <p:nvPr/>
        </p:nvSpPr>
        <p:spPr>
          <a:xfrm>
            <a:off x="8153400" y="2557202"/>
            <a:ext cx="81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0000</a:t>
            </a:r>
          </a:p>
          <a:p>
            <a:pPr algn="l"/>
            <a:r>
              <a:rPr lang="en-US" sz="1200" b="1">
                <a:solidFill>
                  <a:schemeClr val="bg1"/>
                </a:solidFill>
              </a:rPr>
              <a:t>Read</a:t>
            </a:r>
          </a:p>
        </p:txBody>
      </p:sp>
      <p:sp>
        <p:nvSpPr>
          <p:cNvPr id="96" name="TextBox 95">
            <a:extLst>
              <a:ext uri="{FF2B5EF4-FFF2-40B4-BE49-F238E27FC236}">
                <a16:creationId xmlns:a16="http://schemas.microsoft.com/office/drawing/2014/main" id="{415B9D17-B6D1-E337-F315-03BC59FAB856}"/>
              </a:ext>
            </a:extLst>
          </p:cNvPr>
          <p:cNvSpPr txBox="1"/>
          <p:nvPr/>
        </p:nvSpPr>
        <p:spPr>
          <a:xfrm>
            <a:off x="8077199" y="3097529"/>
            <a:ext cx="81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0111</a:t>
            </a:r>
            <a:endParaRPr lang="en-US">
              <a:solidFill>
                <a:schemeClr val="bg1"/>
              </a:solidFill>
            </a:endParaRPr>
          </a:p>
          <a:p>
            <a:r>
              <a:rPr lang="en-US" sz="1200" b="1">
                <a:solidFill>
                  <a:schemeClr val="bg1"/>
                </a:solidFill>
              </a:rPr>
              <a:t>Write</a:t>
            </a:r>
          </a:p>
        </p:txBody>
      </p:sp>
      <p:cxnSp>
        <p:nvCxnSpPr>
          <p:cNvPr id="98" name="Straight Arrow Connector 97">
            <a:extLst>
              <a:ext uri="{FF2B5EF4-FFF2-40B4-BE49-F238E27FC236}">
                <a16:creationId xmlns:a16="http://schemas.microsoft.com/office/drawing/2014/main" id="{200F7999-165D-0D41-326D-B5CAE89025E0}"/>
              </a:ext>
            </a:extLst>
          </p:cNvPr>
          <p:cNvCxnSpPr>
            <a:cxnSpLocks/>
          </p:cNvCxnSpPr>
          <p:nvPr/>
        </p:nvCxnSpPr>
        <p:spPr>
          <a:xfrm>
            <a:off x="11440389" y="2957598"/>
            <a:ext cx="83128" cy="2563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588471EF-3AD2-BD52-ED03-0A32CAB7A0A0}"/>
              </a:ext>
            </a:extLst>
          </p:cNvPr>
          <p:cNvSpPr txBox="1"/>
          <p:nvPr/>
        </p:nvSpPr>
        <p:spPr>
          <a:xfrm>
            <a:off x="10938162" y="2467146"/>
            <a:ext cx="81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0111</a:t>
            </a:r>
            <a:endParaRPr lang="en-US">
              <a:solidFill>
                <a:schemeClr val="bg1"/>
              </a:solidFill>
            </a:endParaRPr>
          </a:p>
          <a:p>
            <a:r>
              <a:rPr lang="en-US" sz="1200" b="1">
                <a:solidFill>
                  <a:schemeClr val="bg1"/>
                </a:solidFill>
              </a:rPr>
              <a:t>Write</a:t>
            </a:r>
          </a:p>
        </p:txBody>
      </p:sp>
      <p:sp>
        <p:nvSpPr>
          <p:cNvPr id="100" name="TextBox 99">
            <a:extLst>
              <a:ext uri="{FF2B5EF4-FFF2-40B4-BE49-F238E27FC236}">
                <a16:creationId xmlns:a16="http://schemas.microsoft.com/office/drawing/2014/main" id="{3B113C01-3F00-B2A9-56BD-0C3E7478B190}"/>
              </a:ext>
            </a:extLst>
          </p:cNvPr>
          <p:cNvSpPr txBox="1"/>
          <p:nvPr/>
        </p:nvSpPr>
        <p:spPr>
          <a:xfrm>
            <a:off x="10577945" y="2875856"/>
            <a:ext cx="81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0101</a:t>
            </a:r>
          </a:p>
          <a:p>
            <a:pPr algn="l"/>
            <a:r>
              <a:rPr lang="en-US" sz="1200" b="1">
                <a:solidFill>
                  <a:schemeClr val="bg1"/>
                </a:solidFill>
              </a:rPr>
              <a:t>Read</a:t>
            </a:r>
          </a:p>
        </p:txBody>
      </p:sp>
      <p:cxnSp>
        <p:nvCxnSpPr>
          <p:cNvPr id="101" name="Straight Arrow Connector 100">
            <a:extLst>
              <a:ext uri="{FF2B5EF4-FFF2-40B4-BE49-F238E27FC236}">
                <a16:creationId xmlns:a16="http://schemas.microsoft.com/office/drawing/2014/main" id="{1C1867AD-9568-EF9C-4200-CC02B1C99967}"/>
              </a:ext>
            </a:extLst>
          </p:cNvPr>
          <p:cNvCxnSpPr>
            <a:cxnSpLocks/>
          </p:cNvCxnSpPr>
          <p:nvPr/>
        </p:nvCxnSpPr>
        <p:spPr>
          <a:xfrm>
            <a:off x="10969335" y="3352453"/>
            <a:ext cx="214746" cy="207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TextBox 101">
            <a:extLst>
              <a:ext uri="{FF2B5EF4-FFF2-40B4-BE49-F238E27FC236}">
                <a16:creationId xmlns:a16="http://schemas.microsoft.com/office/drawing/2014/main" id="{5FFD26D5-ED00-4CC6-B48E-8451E9BF8851}"/>
              </a:ext>
            </a:extLst>
          </p:cNvPr>
          <p:cNvSpPr txBox="1"/>
          <p:nvPr/>
        </p:nvSpPr>
        <p:spPr>
          <a:xfrm>
            <a:off x="7258397" y="5068340"/>
            <a:ext cx="51493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rPr>
              <a:t>If ((</a:t>
            </a:r>
            <a:r>
              <a:rPr lang="en-US" sz="1200" err="1">
                <a:solidFill>
                  <a:schemeClr val="bg1"/>
                </a:solidFill>
              </a:rPr>
              <a:t>resetw</a:t>
            </a:r>
            <a:r>
              <a:rPr lang="en-US" sz="1200">
                <a:solidFill>
                  <a:schemeClr val="bg1"/>
                </a:solidFill>
              </a:rPr>
              <a:t>='1') or (</a:t>
            </a:r>
            <a:r>
              <a:rPr lang="en-US" sz="1200" err="1">
                <a:solidFill>
                  <a:schemeClr val="bg1"/>
                </a:solidFill>
              </a:rPr>
              <a:t>w_ptr_reg</a:t>
            </a:r>
            <a:r>
              <a:rPr lang="en-US" sz="1200">
                <a:solidFill>
                  <a:schemeClr val="bg1"/>
                </a:solidFill>
              </a:rPr>
              <a:t>="0111" and </a:t>
            </a:r>
            <a:r>
              <a:rPr lang="en-US" sz="1200" err="1">
                <a:solidFill>
                  <a:schemeClr val="bg1"/>
                </a:solidFill>
              </a:rPr>
              <a:t>r_ptr_in</a:t>
            </a:r>
            <a:r>
              <a:rPr lang="en-US" sz="1200">
                <a:solidFill>
                  <a:schemeClr val="bg1"/>
                </a:solidFill>
              </a:rPr>
              <a:t>="0000"))</a:t>
            </a:r>
            <a:r>
              <a:rPr lang="en-US" sz="1600">
                <a:solidFill>
                  <a:schemeClr val="bg1"/>
                </a:solidFill>
              </a:rPr>
              <a:t> </a:t>
            </a:r>
            <a:r>
              <a:rPr lang="en-US" sz="1200">
                <a:solidFill>
                  <a:schemeClr val="bg1"/>
                </a:solidFill>
              </a:rPr>
              <a:t>then</a:t>
            </a:r>
          </a:p>
          <a:p>
            <a:r>
              <a:rPr lang="en-US" sz="1600">
                <a:solidFill>
                  <a:schemeClr val="bg1"/>
                </a:solidFill>
              </a:rPr>
              <a:t>  </a:t>
            </a:r>
            <a:r>
              <a:rPr lang="en-US" sz="1200" err="1">
                <a:solidFill>
                  <a:schemeClr val="bg1"/>
                </a:solidFill>
              </a:rPr>
              <a:t>r_ptr_reg</a:t>
            </a:r>
            <a:r>
              <a:rPr lang="en-US" sz="1200">
                <a:solidFill>
                  <a:schemeClr val="bg1"/>
                </a:solidFill>
              </a:rPr>
              <a:t> &lt;= "0101"</a:t>
            </a:r>
          </a:p>
        </p:txBody>
      </p:sp>
      <mc:AlternateContent xmlns:mc="http://schemas.openxmlformats.org/markup-compatibility/2006">
        <mc:Choice xmlns:p14="http://schemas.microsoft.com/office/powerpoint/2010/main" Requires="p14">
          <p:contentPart p14:bwMode="auto" r:id="rId46">
            <p14:nvContentPartPr>
              <p14:cNvPr id="103" name="Ink 102">
                <a:extLst>
                  <a:ext uri="{FF2B5EF4-FFF2-40B4-BE49-F238E27FC236}">
                    <a16:creationId xmlns:a16="http://schemas.microsoft.com/office/drawing/2014/main" id="{C4B1CDB6-8CCF-7C50-0AD7-058F7BD629C7}"/>
                  </a:ext>
                </a:extLst>
              </p14:cNvPr>
              <p14:cNvContentPartPr/>
              <p14:nvPr/>
            </p14:nvContentPartPr>
            <p14:xfrm>
              <a:off x="8628784" y="5262583"/>
              <a:ext cx="2807640" cy="56016"/>
            </p14:xfrm>
          </p:contentPart>
        </mc:Choice>
        <mc:Fallback>
          <p:pic>
            <p:nvPicPr>
              <p:cNvPr id="103" name="Ink 102">
                <a:extLst>
                  <a:ext uri="{FF2B5EF4-FFF2-40B4-BE49-F238E27FC236}">
                    <a16:creationId xmlns:a16="http://schemas.microsoft.com/office/drawing/2014/main" id="{C4B1CDB6-8CCF-7C50-0AD7-058F7BD629C7}"/>
                  </a:ext>
                </a:extLst>
              </p:cNvPr>
              <p:cNvPicPr/>
              <p:nvPr/>
            </p:nvPicPr>
            <p:blipFill>
              <a:blip r:embed="rId47"/>
              <a:stretch>
                <a:fillRect/>
              </a:stretch>
            </p:blipFill>
            <p:spPr>
              <a:xfrm>
                <a:off x="8574791" y="5154860"/>
                <a:ext cx="2915266" cy="271103"/>
              </a:xfrm>
              <a:prstGeom prst="rect">
                <a:avLst/>
              </a:prstGeom>
            </p:spPr>
          </p:pic>
        </mc:Fallback>
      </mc:AlternateContent>
      <p:sp>
        <p:nvSpPr>
          <p:cNvPr id="3" name="Rectangle 2">
            <a:extLst>
              <a:ext uri="{FF2B5EF4-FFF2-40B4-BE49-F238E27FC236}">
                <a16:creationId xmlns:a16="http://schemas.microsoft.com/office/drawing/2014/main" id="{79FE7876-28CA-2E59-4EB1-DC664E98CAC5}"/>
              </a:ext>
            </a:extLst>
          </p:cNvPr>
          <p:cNvSpPr/>
          <p:nvPr/>
        </p:nvSpPr>
        <p:spPr>
          <a:xfrm>
            <a:off x="851719" y="3907094"/>
            <a:ext cx="5735483" cy="60632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43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0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randombar(horizontal)">
                                      <p:cBhvr>
                                        <p:cTn id="10" dur="1000"/>
                                        <p:tgtEl>
                                          <p:spTgt spid="4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10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1000"/>
                                        <p:tgtEl>
                                          <p:spTgt spid="3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10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1000"/>
                                        <p:tgtEl>
                                          <p:spTgt spid="20"/>
                                        </p:tgtEl>
                                      </p:cBhvr>
                                    </p:animEffect>
                                  </p:childTnLst>
                                </p:cTn>
                              </p:par>
                              <p:par>
                                <p:cTn id="23" presetID="14" presetClass="entr" presetSubtype="1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randombar(horizontal)">
                                      <p:cBhvr>
                                        <p:cTn id="25" dur="1000"/>
                                        <p:tgtEl>
                                          <p:spTgt spid="4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randombar(horizontal)">
                                      <p:cBhvr>
                                        <p:cTn id="28" dur="1000"/>
                                        <p:tgtEl>
                                          <p:spTgt spid="95"/>
                                        </p:tgtEl>
                                      </p:cBhvr>
                                    </p:animEffect>
                                  </p:childTnLst>
                                </p:cTn>
                              </p:par>
                              <p:par>
                                <p:cTn id="29" presetID="14" presetClass="entr" presetSubtype="1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randombar(horizontal)">
                                      <p:cBhvr>
                                        <p:cTn id="31" dur="1000"/>
                                        <p:tgtEl>
                                          <p:spTgt spid="47"/>
                                        </p:tgtEl>
                                      </p:cBhvr>
                                    </p:animEffect>
                                  </p:childTnLst>
                                </p:cTn>
                              </p:par>
                              <p:par>
                                <p:cTn id="32" presetID="14" presetClass="entr" presetSubtype="1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randombar(horizontal)">
                                      <p:cBhvr>
                                        <p:cTn id="34" dur="1000"/>
                                        <p:tgtEl>
                                          <p:spTgt spid="48"/>
                                        </p:tgtEl>
                                      </p:cBhvr>
                                    </p:animEffect>
                                  </p:childTnLst>
                                </p:cTn>
                              </p:par>
                              <p:par>
                                <p:cTn id="35" presetID="14" presetClass="entr" presetSubtype="1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randombar(horizontal)">
                                      <p:cBhvr>
                                        <p:cTn id="37" dur="1000"/>
                                        <p:tgtEl>
                                          <p:spTgt spid="49"/>
                                        </p:tgtEl>
                                      </p:cBhvr>
                                    </p:animEffect>
                                  </p:childTnLst>
                                </p:cTn>
                              </p:par>
                              <p:par>
                                <p:cTn id="38" presetID="14" presetClass="entr" presetSubtype="1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randombar(horizontal)">
                                      <p:cBhvr>
                                        <p:cTn id="40" dur="1000"/>
                                        <p:tgtEl>
                                          <p:spTgt spid="50"/>
                                        </p:tgtEl>
                                      </p:cBhvr>
                                    </p:animEffect>
                                  </p:childTnLst>
                                </p:cTn>
                              </p:par>
                              <p:par>
                                <p:cTn id="41" presetID="14" presetClass="entr" presetSubtype="1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randombar(horizontal)">
                                      <p:cBhvr>
                                        <p:cTn id="43" dur="1000"/>
                                        <p:tgtEl>
                                          <p:spTgt spid="51"/>
                                        </p:tgtEl>
                                      </p:cBhvr>
                                    </p:animEffect>
                                  </p:childTnLst>
                                </p:cTn>
                              </p:par>
                              <p:par>
                                <p:cTn id="44" presetID="14" presetClass="entr" presetSubtype="10" fill="hold"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randombar(horizontal)">
                                      <p:cBhvr>
                                        <p:cTn id="46" dur="1000"/>
                                        <p:tgtEl>
                                          <p:spTgt spid="9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randombar(horizontal)">
                                      <p:cBhvr>
                                        <p:cTn id="49" dur="1000"/>
                                        <p:tgtEl>
                                          <p:spTgt spid="96"/>
                                        </p:tgtEl>
                                      </p:cBhvr>
                                    </p:animEffect>
                                  </p:childTnLst>
                                </p:cTn>
                              </p:par>
                              <p:par>
                                <p:cTn id="50" presetID="14"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randombar(horizontal)">
                                      <p:cBhvr>
                                        <p:cTn id="52" dur="1000"/>
                                        <p:tgtEl>
                                          <p:spTgt spid="30"/>
                                        </p:tgtEl>
                                      </p:cBhvr>
                                    </p:animEffect>
                                  </p:childTnLst>
                                </p:cTn>
                              </p:par>
                              <p:par>
                                <p:cTn id="53" presetID="14" presetClass="entr" presetSubtype="1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randombar(horizontal)">
                                      <p:cBhvr>
                                        <p:cTn id="55" dur="1000"/>
                                        <p:tgtEl>
                                          <p:spTgt spid="34"/>
                                        </p:tgtEl>
                                      </p:cBhvr>
                                    </p:animEffect>
                                  </p:childTnLst>
                                </p:cTn>
                              </p:par>
                              <p:par>
                                <p:cTn id="56" presetID="14" presetClass="entr" presetSubtype="1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randombar(horizontal)">
                                      <p:cBhvr>
                                        <p:cTn id="58" dur="1000"/>
                                        <p:tgtEl>
                                          <p:spTgt spid="37"/>
                                        </p:tgtEl>
                                      </p:cBhvr>
                                    </p:animEffect>
                                  </p:childTnLst>
                                </p:cTn>
                              </p:par>
                              <p:par>
                                <p:cTn id="59" presetID="14" presetClass="entr" presetSubtype="1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randombar(horizontal)">
                                      <p:cBhvr>
                                        <p:cTn id="61" dur="1000"/>
                                        <p:tgtEl>
                                          <p:spTgt spid="38"/>
                                        </p:tgtEl>
                                      </p:cBhvr>
                                    </p:animEffect>
                                  </p:childTnLst>
                                </p:cTn>
                              </p:par>
                              <p:par>
                                <p:cTn id="62" presetID="14" presetClass="entr" presetSubtype="1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randombar(horizontal)">
                                      <p:cBhvr>
                                        <p:cTn id="64" dur="1000"/>
                                        <p:tgtEl>
                                          <p:spTgt spid="41"/>
                                        </p:tgtEl>
                                      </p:cBhvr>
                                    </p:animEffect>
                                  </p:childTnLst>
                                </p:cTn>
                              </p:par>
                              <p:par>
                                <p:cTn id="65" presetID="14" presetClass="entr" presetSubtype="1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randombar(horizontal)">
                                      <p:cBhvr>
                                        <p:cTn id="67" dur="1000"/>
                                        <p:tgtEl>
                                          <p:spTgt spid="52"/>
                                        </p:tgtEl>
                                      </p:cBhvr>
                                    </p:animEffect>
                                  </p:childTnLst>
                                </p:cTn>
                              </p:par>
                              <p:par>
                                <p:cTn id="68" presetID="14" presetClass="entr" presetSubtype="1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randombar(horizontal)">
                                      <p:cBhvr>
                                        <p:cTn id="70" dur="1000"/>
                                        <p:tgtEl>
                                          <p:spTgt spid="53"/>
                                        </p:tgtEl>
                                      </p:cBhvr>
                                    </p:animEffect>
                                  </p:childTnLst>
                                </p:cTn>
                              </p:par>
                              <p:par>
                                <p:cTn id="71" presetID="14" presetClass="entr" presetSubtype="1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randombar(horizontal)">
                                      <p:cBhvr>
                                        <p:cTn id="73" dur="1000"/>
                                        <p:tgtEl>
                                          <p:spTgt spid="54"/>
                                        </p:tgtEl>
                                      </p:cBhvr>
                                    </p:animEffect>
                                  </p:childTnLst>
                                </p:cTn>
                              </p:par>
                              <p:par>
                                <p:cTn id="74" presetID="14" presetClass="entr" presetSubtype="10" fill="hold"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randombar(horizontal)">
                                      <p:cBhvr>
                                        <p:cTn id="76" dur="1000"/>
                                        <p:tgtEl>
                                          <p:spTgt spid="58"/>
                                        </p:tgtEl>
                                      </p:cBhvr>
                                    </p:animEffect>
                                  </p:childTnLst>
                                </p:cTn>
                              </p:par>
                              <p:par>
                                <p:cTn id="77" presetID="14" presetClass="entr" presetSubtype="10" fill="hold"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randombar(horizontal)">
                                      <p:cBhvr>
                                        <p:cTn id="79" dur="1000"/>
                                        <p:tgtEl>
                                          <p:spTgt spid="60"/>
                                        </p:tgtEl>
                                      </p:cBhvr>
                                    </p:animEffect>
                                  </p:childTnLst>
                                </p:cTn>
                              </p:par>
                              <p:par>
                                <p:cTn id="80" presetID="14" presetClass="entr" presetSubtype="10"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randombar(horizontal)">
                                      <p:cBhvr>
                                        <p:cTn id="82" dur="1000"/>
                                        <p:tgtEl>
                                          <p:spTgt spid="65"/>
                                        </p:tgtEl>
                                      </p:cBhvr>
                                    </p:animEffect>
                                  </p:childTnLst>
                                </p:cTn>
                              </p:par>
                              <p:par>
                                <p:cTn id="83" presetID="14" presetClass="entr" presetSubtype="1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randombar(horizontal)">
                                      <p:cBhvr>
                                        <p:cTn id="85" dur="1000"/>
                                        <p:tgtEl>
                                          <p:spTgt spid="93"/>
                                        </p:tgtEl>
                                      </p:cBhvr>
                                    </p:animEffect>
                                  </p:childTnLst>
                                </p:cTn>
                              </p:par>
                              <p:par>
                                <p:cTn id="86" presetID="14" presetClass="entr" presetSubtype="10" fill="hold"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randombar(horizontal)">
                                      <p:cBhvr>
                                        <p:cTn id="88" dur="1000"/>
                                        <p:tgtEl>
                                          <p:spTgt spid="55"/>
                                        </p:tgtEl>
                                      </p:cBhvr>
                                    </p:animEffect>
                                  </p:childTnLst>
                                </p:cTn>
                              </p:par>
                              <p:par>
                                <p:cTn id="89" presetID="14" presetClass="entr" presetSubtype="1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randombar(horizontal)">
                                      <p:cBhvr>
                                        <p:cTn id="91" dur="1000"/>
                                        <p:tgtEl>
                                          <p:spTgt spid="56"/>
                                        </p:tgtEl>
                                      </p:cBhvr>
                                    </p:animEffect>
                                  </p:childTnLst>
                                </p:cTn>
                              </p:par>
                              <p:par>
                                <p:cTn id="92" presetID="14" presetClass="entr" presetSubtype="10" fill="hold"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randombar(horizontal)">
                                      <p:cBhvr>
                                        <p:cTn id="94" dur="1000"/>
                                        <p:tgtEl>
                                          <p:spTgt spid="57"/>
                                        </p:tgtEl>
                                      </p:cBhvr>
                                    </p:animEffect>
                                  </p:childTnLst>
                                </p:cTn>
                              </p:par>
                              <p:par>
                                <p:cTn id="95" presetID="14" presetClass="entr" presetSubtype="1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randombar(horizontal)">
                                      <p:cBhvr>
                                        <p:cTn id="97" dur="1000"/>
                                        <p:tgtEl>
                                          <p:spTgt spid="62"/>
                                        </p:tgtEl>
                                      </p:cBhvr>
                                    </p:animEffect>
                                  </p:childTnLst>
                                </p:cTn>
                              </p:par>
                              <p:par>
                                <p:cTn id="98" presetID="14" presetClass="entr" presetSubtype="10" fill="hold"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randombar(horizontal)">
                                      <p:cBhvr>
                                        <p:cTn id="100" dur="1000"/>
                                        <p:tgtEl>
                                          <p:spTgt spid="63"/>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randombar(horizontal)">
                                      <p:cBhvr>
                                        <p:cTn id="103" dur="1000"/>
                                        <p:tgtEl>
                                          <p:spTgt spid="67"/>
                                        </p:tgtEl>
                                      </p:cBhvr>
                                    </p:animEffect>
                                  </p:childTnLst>
                                </p:cTn>
                              </p:par>
                              <p:par>
                                <p:cTn id="104" presetID="14" presetClass="entr" presetSubtype="10" fill="hold"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randombar(horizontal)">
                                      <p:cBhvr>
                                        <p:cTn id="106" dur="1000"/>
                                        <p:tgtEl>
                                          <p:spTgt spid="74"/>
                                        </p:tgtEl>
                                      </p:cBhvr>
                                    </p:animEffect>
                                  </p:childTnLst>
                                </p:cTn>
                              </p:par>
                              <p:par>
                                <p:cTn id="107" presetID="14" presetClass="entr" presetSubtype="10" fill="hold"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randombar(horizontal)">
                                      <p:cBhvr>
                                        <p:cTn id="109" dur="1000"/>
                                        <p:tgtEl>
                                          <p:spTgt spid="75"/>
                                        </p:tgtEl>
                                      </p:cBhvr>
                                    </p:animEffect>
                                  </p:childTnLst>
                                </p:cTn>
                              </p:par>
                              <p:par>
                                <p:cTn id="110" presetID="14" presetClass="entr" presetSubtype="10" fill="hold" nodeType="with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randombar(horizontal)">
                                      <p:cBhvr>
                                        <p:cTn id="112" dur="1000"/>
                                        <p:tgtEl>
                                          <p:spTgt spid="76"/>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animEffect transition="in" filter="randombar(horizontal)">
                                      <p:cBhvr>
                                        <p:cTn id="115" dur="1000"/>
                                        <p:tgtEl>
                                          <p:spTgt spid="102"/>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randombar(horizontal)">
                                      <p:cBhvr>
                                        <p:cTn id="118" dur="1000"/>
                                        <p:tgtEl>
                                          <p:spTgt spid="68"/>
                                        </p:tgtEl>
                                      </p:cBhvr>
                                    </p:animEffect>
                                  </p:childTnLst>
                                </p:cTn>
                              </p:par>
                              <p:par>
                                <p:cTn id="119" presetID="14" presetClass="entr" presetSubtype="10" fill="hold" nodeType="withEffect">
                                  <p:stCondLst>
                                    <p:cond delay="0"/>
                                  </p:stCondLst>
                                  <p:childTnLst>
                                    <p:set>
                                      <p:cBhvr>
                                        <p:cTn id="120" dur="1" fill="hold">
                                          <p:stCondLst>
                                            <p:cond delay="0"/>
                                          </p:stCondLst>
                                        </p:cTn>
                                        <p:tgtEl>
                                          <p:spTgt spid="103"/>
                                        </p:tgtEl>
                                        <p:attrNameLst>
                                          <p:attrName>style.visibility</p:attrName>
                                        </p:attrNameLst>
                                      </p:cBhvr>
                                      <p:to>
                                        <p:strVal val="visible"/>
                                      </p:to>
                                    </p:set>
                                    <p:animEffect transition="in" filter="randombar(horizontal)">
                                      <p:cBhvr>
                                        <p:cTn id="121" dur="1000"/>
                                        <p:tgtEl>
                                          <p:spTgt spid="103"/>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00"/>
                                        </p:tgtEl>
                                        <p:attrNameLst>
                                          <p:attrName>style.visibility</p:attrName>
                                        </p:attrNameLst>
                                      </p:cBhvr>
                                      <p:to>
                                        <p:strVal val="visible"/>
                                      </p:to>
                                    </p:set>
                                    <p:animEffect transition="in" filter="randombar(horizontal)">
                                      <p:cBhvr>
                                        <p:cTn id="124" dur="1000"/>
                                        <p:tgtEl>
                                          <p:spTgt spid="100"/>
                                        </p:tgtEl>
                                      </p:cBhvr>
                                    </p:animEffect>
                                  </p:childTnLst>
                                </p:cTn>
                              </p:par>
                              <p:par>
                                <p:cTn id="125" presetID="14" presetClass="entr" presetSubtype="10" fill="hold"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randombar(horizontal)">
                                      <p:cBhvr>
                                        <p:cTn id="127" dur="1000"/>
                                        <p:tgtEl>
                                          <p:spTgt spid="69"/>
                                        </p:tgtEl>
                                      </p:cBhvr>
                                    </p:animEffect>
                                  </p:childTnLst>
                                </p:cTn>
                              </p:par>
                              <p:par>
                                <p:cTn id="128" presetID="14" presetClass="entr" presetSubtype="10" fill="hold"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randombar(horizontal)">
                                      <p:cBhvr>
                                        <p:cTn id="130" dur="1000"/>
                                        <p:tgtEl>
                                          <p:spTgt spid="73"/>
                                        </p:tgtEl>
                                      </p:cBhvr>
                                    </p:animEffect>
                                  </p:childTnLst>
                                </p:cTn>
                              </p:par>
                              <p:par>
                                <p:cTn id="131" presetID="14" presetClass="entr" presetSubtype="10" fill="hold" nodeType="withEffect">
                                  <p:stCondLst>
                                    <p:cond delay="0"/>
                                  </p:stCondLst>
                                  <p:childTnLst>
                                    <p:set>
                                      <p:cBhvr>
                                        <p:cTn id="132" dur="1" fill="hold">
                                          <p:stCondLst>
                                            <p:cond delay="0"/>
                                          </p:stCondLst>
                                        </p:cTn>
                                        <p:tgtEl>
                                          <p:spTgt spid="78"/>
                                        </p:tgtEl>
                                        <p:attrNameLst>
                                          <p:attrName>style.visibility</p:attrName>
                                        </p:attrNameLst>
                                      </p:cBhvr>
                                      <p:to>
                                        <p:strVal val="visible"/>
                                      </p:to>
                                    </p:set>
                                    <p:animEffect transition="in" filter="randombar(horizontal)">
                                      <p:cBhvr>
                                        <p:cTn id="133" dur="1000"/>
                                        <p:tgtEl>
                                          <p:spTgt spid="78"/>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99"/>
                                        </p:tgtEl>
                                        <p:attrNameLst>
                                          <p:attrName>style.visibility</p:attrName>
                                        </p:attrNameLst>
                                      </p:cBhvr>
                                      <p:to>
                                        <p:strVal val="visible"/>
                                      </p:to>
                                    </p:set>
                                    <p:animEffect transition="in" filter="randombar(horizontal)">
                                      <p:cBhvr>
                                        <p:cTn id="136" dur="1000"/>
                                        <p:tgtEl>
                                          <p:spTgt spid="99"/>
                                        </p:tgtEl>
                                      </p:cBhvr>
                                    </p:animEffect>
                                  </p:childTnLst>
                                </p:cTn>
                              </p:par>
                              <p:par>
                                <p:cTn id="137" presetID="14" presetClass="entr" presetSubtype="10" fill="hold" nodeType="withEffect">
                                  <p:stCondLst>
                                    <p:cond delay="0"/>
                                  </p:stCondLst>
                                  <p:childTnLst>
                                    <p:set>
                                      <p:cBhvr>
                                        <p:cTn id="138" dur="1" fill="hold">
                                          <p:stCondLst>
                                            <p:cond delay="0"/>
                                          </p:stCondLst>
                                        </p:cTn>
                                        <p:tgtEl>
                                          <p:spTgt spid="101"/>
                                        </p:tgtEl>
                                        <p:attrNameLst>
                                          <p:attrName>style.visibility</p:attrName>
                                        </p:attrNameLst>
                                      </p:cBhvr>
                                      <p:to>
                                        <p:strVal val="visible"/>
                                      </p:to>
                                    </p:set>
                                    <p:animEffect transition="in" filter="randombar(horizontal)">
                                      <p:cBhvr>
                                        <p:cTn id="139" dur="1000"/>
                                        <p:tgtEl>
                                          <p:spTgt spid="101"/>
                                        </p:tgtEl>
                                      </p:cBhvr>
                                    </p:animEffect>
                                  </p:childTnLst>
                                </p:cTn>
                              </p:par>
                              <p:par>
                                <p:cTn id="140" presetID="14" presetClass="entr" presetSubtype="10" fill="hold"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randombar(horizontal)">
                                      <p:cBhvr>
                                        <p:cTn id="142" dur="1000"/>
                                        <p:tgtEl>
                                          <p:spTgt spid="77"/>
                                        </p:tgtEl>
                                      </p:cBhvr>
                                    </p:animEffect>
                                  </p:childTnLst>
                                </p:cTn>
                              </p:par>
                              <p:par>
                                <p:cTn id="143" presetID="14" presetClass="entr" presetSubtype="10"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animEffect transition="in" filter="randombar(horizontal)">
                                      <p:cBhvr>
                                        <p:cTn id="145" dur="1000"/>
                                        <p:tgtEl>
                                          <p:spTgt spid="79"/>
                                        </p:tgtEl>
                                      </p:cBhvr>
                                    </p:animEffect>
                                  </p:childTnLst>
                                </p:cTn>
                              </p:par>
                              <p:par>
                                <p:cTn id="146" presetID="14" presetClass="entr" presetSubtype="10" fill="hold" nodeType="with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randombar(horizontal)">
                                      <p:cBhvr>
                                        <p:cTn id="148" dur="1000"/>
                                        <p:tgtEl>
                                          <p:spTgt spid="80"/>
                                        </p:tgtEl>
                                      </p:cBhvr>
                                    </p:animEffect>
                                  </p:childTnLst>
                                </p:cTn>
                              </p:par>
                              <p:par>
                                <p:cTn id="149" presetID="14" presetClass="entr" presetSubtype="10" fill="hold" nodeType="withEffect">
                                  <p:stCondLst>
                                    <p:cond delay="0"/>
                                  </p:stCondLst>
                                  <p:childTnLst>
                                    <p:set>
                                      <p:cBhvr>
                                        <p:cTn id="150" dur="1" fill="hold">
                                          <p:stCondLst>
                                            <p:cond delay="0"/>
                                          </p:stCondLst>
                                        </p:cTn>
                                        <p:tgtEl>
                                          <p:spTgt spid="81"/>
                                        </p:tgtEl>
                                        <p:attrNameLst>
                                          <p:attrName>style.visibility</p:attrName>
                                        </p:attrNameLst>
                                      </p:cBhvr>
                                      <p:to>
                                        <p:strVal val="visible"/>
                                      </p:to>
                                    </p:set>
                                    <p:animEffect transition="in" filter="randombar(horizontal)">
                                      <p:cBhvr>
                                        <p:cTn id="151" dur="1000"/>
                                        <p:tgtEl>
                                          <p:spTgt spid="81"/>
                                        </p:tgtEl>
                                      </p:cBhvr>
                                    </p:animEffect>
                                  </p:childTnLst>
                                </p:cTn>
                              </p:par>
                              <p:par>
                                <p:cTn id="152" presetID="14" presetClass="entr" presetSubtype="10" fill="hold" nodeType="with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randombar(horizontal)">
                                      <p:cBhvr>
                                        <p:cTn id="154" dur="1000"/>
                                        <p:tgtEl>
                                          <p:spTgt spid="72"/>
                                        </p:tgtEl>
                                      </p:cBhvr>
                                    </p:animEffect>
                                  </p:childTnLst>
                                </p:cTn>
                              </p:par>
                              <p:par>
                                <p:cTn id="155" presetID="14" presetClass="entr" presetSubtype="10" fill="hold" nodeType="withEffect">
                                  <p:stCondLst>
                                    <p:cond delay="0"/>
                                  </p:stCondLst>
                                  <p:childTnLst>
                                    <p:set>
                                      <p:cBhvr>
                                        <p:cTn id="156" dur="1" fill="hold">
                                          <p:stCondLst>
                                            <p:cond delay="0"/>
                                          </p:stCondLst>
                                        </p:cTn>
                                        <p:tgtEl>
                                          <p:spTgt spid="98"/>
                                        </p:tgtEl>
                                        <p:attrNameLst>
                                          <p:attrName>style.visibility</p:attrName>
                                        </p:attrNameLst>
                                      </p:cBhvr>
                                      <p:to>
                                        <p:strVal val="visible"/>
                                      </p:to>
                                    </p:set>
                                    <p:animEffect transition="in" filter="randombar(horizontal)">
                                      <p:cBhvr>
                                        <p:cTn id="157" dur="1000"/>
                                        <p:tgtEl>
                                          <p:spTgt spid="98"/>
                                        </p:tgtEl>
                                      </p:cBhvr>
                                    </p:animEffect>
                                  </p:childTnLst>
                                </p:cTn>
                              </p:par>
                              <p:par>
                                <p:cTn id="158" presetID="14" presetClass="entr" presetSubtype="10" fill="hold" nodeType="withEffect">
                                  <p:stCondLst>
                                    <p:cond delay="0"/>
                                  </p:stCondLst>
                                  <p:childTnLst>
                                    <p:set>
                                      <p:cBhvr>
                                        <p:cTn id="159" dur="1" fill="hold">
                                          <p:stCondLst>
                                            <p:cond delay="0"/>
                                          </p:stCondLst>
                                        </p:cTn>
                                        <p:tgtEl>
                                          <p:spTgt spid="70"/>
                                        </p:tgtEl>
                                        <p:attrNameLst>
                                          <p:attrName>style.visibility</p:attrName>
                                        </p:attrNameLst>
                                      </p:cBhvr>
                                      <p:to>
                                        <p:strVal val="visible"/>
                                      </p:to>
                                    </p:set>
                                    <p:animEffect transition="in" filter="randombar(horizontal)">
                                      <p:cBhvr>
                                        <p:cTn id="160" dur="1000"/>
                                        <p:tgtEl>
                                          <p:spTgt spid="70"/>
                                        </p:tgtEl>
                                      </p:cBhvr>
                                    </p:animEffect>
                                  </p:childTnLst>
                                </p:cTn>
                              </p:par>
                              <p:par>
                                <p:cTn id="161" presetID="14" presetClass="entr" presetSubtype="10" fill="hold"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randombar(horizontal)">
                                      <p:cBhvr>
                                        <p:cTn id="163" dur="1000"/>
                                        <p:tgtEl>
                                          <p:spTgt spid="82"/>
                                        </p:tgtEl>
                                      </p:cBhvr>
                                    </p:animEffect>
                                  </p:childTnLst>
                                </p:cTn>
                              </p:par>
                              <p:par>
                                <p:cTn id="164" presetID="14" presetClass="entr" presetSubtype="10" fill="hold" nodeType="withEffect">
                                  <p:stCondLst>
                                    <p:cond delay="0"/>
                                  </p:stCondLst>
                                  <p:childTnLst>
                                    <p:set>
                                      <p:cBhvr>
                                        <p:cTn id="165" dur="1" fill="hold">
                                          <p:stCondLst>
                                            <p:cond delay="0"/>
                                          </p:stCondLst>
                                        </p:cTn>
                                        <p:tgtEl>
                                          <p:spTgt spid="83"/>
                                        </p:tgtEl>
                                        <p:attrNameLst>
                                          <p:attrName>style.visibility</p:attrName>
                                        </p:attrNameLst>
                                      </p:cBhvr>
                                      <p:to>
                                        <p:strVal val="visible"/>
                                      </p:to>
                                    </p:set>
                                    <p:animEffect transition="in" filter="randombar(horizontal)">
                                      <p:cBhvr>
                                        <p:cTn id="166" dur="1000"/>
                                        <p:tgtEl>
                                          <p:spTgt spid="83"/>
                                        </p:tgtEl>
                                      </p:cBhvr>
                                    </p:animEffect>
                                  </p:childTnLst>
                                </p:cTn>
                              </p:par>
                              <p:par>
                                <p:cTn id="167" presetID="14" presetClass="entr" presetSubtype="10" fill="hold" nodeType="withEffect">
                                  <p:stCondLst>
                                    <p:cond delay="0"/>
                                  </p:stCondLst>
                                  <p:childTnLst>
                                    <p:set>
                                      <p:cBhvr>
                                        <p:cTn id="168" dur="1" fill="hold">
                                          <p:stCondLst>
                                            <p:cond delay="0"/>
                                          </p:stCondLst>
                                        </p:cTn>
                                        <p:tgtEl>
                                          <p:spTgt spid="89"/>
                                        </p:tgtEl>
                                        <p:attrNameLst>
                                          <p:attrName>style.visibility</p:attrName>
                                        </p:attrNameLst>
                                      </p:cBhvr>
                                      <p:to>
                                        <p:strVal val="visible"/>
                                      </p:to>
                                    </p:set>
                                    <p:animEffect transition="in" filter="randombar(horizontal)">
                                      <p:cBhvr>
                                        <p:cTn id="169" dur="1000"/>
                                        <p:tgtEl>
                                          <p:spTgt spid="89"/>
                                        </p:tgtEl>
                                      </p:cBhvr>
                                    </p:animEffect>
                                  </p:childTnLst>
                                </p:cTn>
                              </p:par>
                              <p:par>
                                <p:cTn id="170" presetID="14" presetClass="entr" presetSubtype="10" fill="hold" nodeType="withEffect">
                                  <p:stCondLst>
                                    <p:cond delay="0"/>
                                  </p:stCondLst>
                                  <p:childTnLst>
                                    <p:set>
                                      <p:cBhvr>
                                        <p:cTn id="171" dur="1" fill="hold">
                                          <p:stCondLst>
                                            <p:cond delay="0"/>
                                          </p:stCondLst>
                                        </p:cTn>
                                        <p:tgtEl>
                                          <p:spTgt spid="92"/>
                                        </p:tgtEl>
                                        <p:attrNameLst>
                                          <p:attrName>style.visibility</p:attrName>
                                        </p:attrNameLst>
                                      </p:cBhvr>
                                      <p:to>
                                        <p:strVal val="visible"/>
                                      </p:to>
                                    </p:set>
                                    <p:animEffect transition="in" filter="randombar(horizontal)">
                                      <p:cBhvr>
                                        <p:cTn id="172" dur="1000"/>
                                        <p:tgtEl>
                                          <p:spTgt spid="92"/>
                                        </p:tgtEl>
                                      </p:cBhvr>
                                    </p:animEffect>
                                  </p:childTnLst>
                                </p:cTn>
                              </p:par>
                              <p:par>
                                <p:cTn id="173" presetID="14" presetClass="entr" presetSubtype="10" fill="hold" nodeType="withEffect">
                                  <p:stCondLst>
                                    <p:cond delay="0"/>
                                  </p:stCondLst>
                                  <p:childTnLst>
                                    <p:set>
                                      <p:cBhvr>
                                        <p:cTn id="174" dur="1" fill="hold">
                                          <p:stCondLst>
                                            <p:cond delay="0"/>
                                          </p:stCondLst>
                                        </p:cTn>
                                        <p:tgtEl>
                                          <p:spTgt spid="71"/>
                                        </p:tgtEl>
                                        <p:attrNameLst>
                                          <p:attrName>style.visibility</p:attrName>
                                        </p:attrNameLst>
                                      </p:cBhvr>
                                      <p:to>
                                        <p:strVal val="visible"/>
                                      </p:to>
                                    </p:set>
                                    <p:animEffect transition="in" filter="randombar(horizontal)">
                                      <p:cBhvr>
                                        <p:cTn id="175" dur="1000"/>
                                        <p:tgtEl>
                                          <p:spTgt spid="71"/>
                                        </p:tgtEl>
                                      </p:cBhvr>
                                    </p:animEffect>
                                  </p:childTnLst>
                                </p:cTn>
                              </p:par>
                              <p:par>
                                <p:cTn id="176" presetID="14" presetClass="entr" presetSubtype="10" fill="hold"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randombar(horizontal)">
                                      <p:cBhvr>
                                        <p:cTn id="178" dur="1000"/>
                                        <p:tgtEl>
                                          <p:spTgt spid="84"/>
                                        </p:tgtEl>
                                      </p:cBhvr>
                                    </p:animEffect>
                                  </p:childTnLst>
                                </p:cTn>
                              </p:par>
                              <p:par>
                                <p:cTn id="179" presetID="14" presetClass="entr" presetSubtype="1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randombar(horizontal)">
                                      <p:cBhvr>
                                        <p:cTn id="181" dur="1000"/>
                                        <p:tgtEl>
                                          <p:spTgt spid="88"/>
                                        </p:tgtEl>
                                      </p:cBhvr>
                                    </p:animEffect>
                                  </p:childTnLst>
                                </p:cTn>
                              </p:par>
                              <p:par>
                                <p:cTn id="182" presetID="14" presetClass="entr" presetSubtype="10" fill="hold" nodeType="withEffect">
                                  <p:stCondLst>
                                    <p:cond delay="0"/>
                                  </p:stCondLst>
                                  <p:childTnLst>
                                    <p:set>
                                      <p:cBhvr>
                                        <p:cTn id="183" dur="1" fill="hold">
                                          <p:stCondLst>
                                            <p:cond delay="0"/>
                                          </p:stCondLst>
                                        </p:cTn>
                                        <p:tgtEl>
                                          <p:spTgt spid="85"/>
                                        </p:tgtEl>
                                        <p:attrNameLst>
                                          <p:attrName>style.visibility</p:attrName>
                                        </p:attrNameLst>
                                      </p:cBhvr>
                                      <p:to>
                                        <p:strVal val="visible"/>
                                      </p:to>
                                    </p:set>
                                    <p:animEffect transition="in" filter="randombar(horizontal)">
                                      <p:cBhvr>
                                        <p:cTn id="184" dur="1000"/>
                                        <p:tgtEl>
                                          <p:spTgt spid="85"/>
                                        </p:tgtEl>
                                      </p:cBhvr>
                                    </p:animEffect>
                                  </p:childTnLst>
                                </p:cTn>
                              </p:par>
                              <p:par>
                                <p:cTn id="185" presetID="14" presetClass="entr" presetSubtype="10" fill="hold" nodeType="with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randombar(horizontal)">
                                      <p:cBhvr>
                                        <p:cTn id="187" dur="1000"/>
                                        <p:tgtEl>
                                          <p:spTgt spid="87"/>
                                        </p:tgtEl>
                                      </p:cBhvr>
                                    </p:animEffect>
                                  </p:childTnLst>
                                </p:cTn>
                              </p:par>
                              <p:par>
                                <p:cTn id="188" presetID="14" presetClass="entr" presetSubtype="10" fill="hold" nodeType="withEffect">
                                  <p:stCondLst>
                                    <p:cond delay="0"/>
                                  </p:stCondLst>
                                  <p:childTnLst>
                                    <p:set>
                                      <p:cBhvr>
                                        <p:cTn id="189" dur="1" fill="hold">
                                          <p:stCondLst>
                                            <p:cond delay="0"/>
                                          </p:stCondLst>
                                        </p:cTn>
                                        <p:tgtEl>
                                          <p:spTgt spid="91"/>
                                        </p:tgtEl>
                                        <p:attrNameLst>
                                          <p:attrName>style.visibility</p:attrName>
                                        </p:attrNameLst>
                                      </p:cBhvr>
                                      <p:to>
                                        <p:strVal val="visible"/>
                                      </p:to>
                                    </p:set>
                                    <p:animEffect transition="in" filter="randombar(horizontal)">
                                      <p:cBhvr>
                                        <p:cTn id="190" dur="1000"/>
                                        <p:tgtEl>
                                          <p:spTgt spid="91"/>
                                        </p:tgtEl>
                                      </p:cBhvr>
                                    </p:animEffect>
                                  </p:childTnLst>
                                </p:cTn>
                              </p:par>
                              <p:par>
                                <p:cTn id="191" presetID="14" presetClass="entr" presetSubtype="10" fill="hold" nodeType="with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randombar(horizontal)">
                                      <p:cBhvr>
                                        <p:cTn id="193" dur="1000"/>
                                        <p:tgtEl>
                                          <p:spTgt spid="86"/>
                                        </p:tgtEl>
                                      </p:cBhvr>
                                    </p:animEffect>
                                  </p:childTnLst>
                                </p:cTn>
                              </p:par>
                              <p:par>
                                <p:cTn id="194" presetID="14" presetClass="entr" presetSubtype="10" fill="hold" nodeType="withEffect">
                                  <p:stCondLst>
                                    <p:cond delay="0"/>
                                  </p:stCondLst>
                                  <p:childTnLst>
                                    <p:set>
                                      <p:cBhvr>
                                        <p:cTn id="195" dur="1" fill="hold">
                                          <p:stCondLst>
                                            <p:cond delay="0"/>
                                          </p:stCondLst>
                                        </p:cTn>
                                        <p:tgtEl>
                                          <p:spTgt spid="90"/>
                                        </p:tgtEl>
                                        <p:attrNameLst>
                                          <p:attrName>style.visibility</p:attrName>
                                        </p:attrNameLst>
                                      </p:cBhvr>
                                      <p:to>
                                        <p:strVal val="visible"/>
                                      </p:to>
                                    </p:set>
                                    <p:animEffect transition="in" filter="randombar(horizontal)">
                                      <p:cBhvr>
                                        <p:cTn id="196"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 grpId="0"/>
      <p:bldP spid="10" grpId="0" animBg="1"/>
      <p:bldP spid="16" grpId="0" animBg="1"/>
      <p:bldP spid="67" grpId="0" animBg="1"/>
      <p:bldP spid="68" grpId="0" animBg="1"/>
      <p:bldP spid="95" grpId="0"/>
      <p:bldP spid="96" grpId="0"/>
      <p:bldP spid="99" grpId="0"/>
      <p:bldP spid="100"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pic>
        <p:nvPicPr>
          <p:cNvPr id="10" name="Picture 9" descr="A diagram of a computer component&#10;&#10;Description automatically generated">
            <a:extLst>
              <a:ext uri="{FF2B5EF4-FFF2-40B4-BE49-F238E27FC236}">
                <a16:creationId xmlns:a16="http://schemas.microsoft.com/office/drawing/2014/main" id="{7A244B0F-1741-60F4-CBD0-BA7531A70D13}"/>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46000" contrast="29000"/>
                    </a14:imgEffect>
                  </a14:imgLayer>
                </a14:imgProps>
              </a:ext>
            </a:extLst>
          </a:blip>
          <a:stretch>
            <a:fillRect/>
          </a:stretch>
        </p:blipFill>
        <p:spPr>
          <a:xfrm>
            <a:off x="287490" y="243962"/>
            <a:ext cx="5865147" cy="3895623"/>
          </a:xfrm>
          <a:prstGeom prst="rect">
            <a:avLst/>
          </a:prstGeom>
          <a:solidFill>
            <a:srgbClr val="FFFFFF">
              <a:shade val="85000"/>
            </a:srgbClr>
          </a:solidFill>
          <a:ln w="190500" cap="sq">
            <a:solidFill>
              <a:srgbClr val="FFFFFF"/>
            </a:solidFill>
            <a:miter lim="800000"/>
          </a:ln>
          <a:effectLst>
            <a:outerShdw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3" name="Thought Bubble: Cloud 32">
            <a:extLst>
              <a:ext uri="{FF2B5EF4-FFF2-40B4-BE49-F238E27FC236}">
                <a16:creationId xmlns:a16="http://schemas.microsoft.com/office/drawing/2014/main" id="{EFCD4C4A-FE37-6F8E-0383-1C923EFC49BA}"/>
              </a:ext>
            </a:extLst>
          </p:cNvPr>
          <p:cNvSpPr/>
          <p:nvPr/>
        </p:nvSpPr>
        <p:spPr>
          <a:xfrm rot="10140000">
            <a:off x="5885018" y="1259757"/>
            <a:ext cx="6218901" cy="2408903"/>
          </a:xfrm>
          <a:prstGeom prst="cloudCallou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highlight>
                <a:srgbClr val="00FF00"/>
              </a:highlight>
            </a:endParaRPr>
          </a:p>
        </p:txBody>
      </p:sp>
      <p:sp>
        <p:nvSpPr>
          <p:cNvPr id="32" name="Scroll: Vertical 31">
            <a:extLst>
              <a:ext uri="{FF2B5EF4-FFF2-40B4-BE49-F238E27FC236}">
                <a16:creationId xmlns:a16="http://schemas.microsoft.com/office/drawing/2014/main" id="{52DB770F-12E9-0B83-AC8A-E2B548696043}"/>
              </a:ext>
            </a:extLst>
          </p:cNvPr>
          <p:cNvSpPr/>
          <p:nvPr/>
        </p:nvSpPr>
        <p:spPr>
          <a:xfrm>
            <a:off x="2794368" y="4136922"/>
            <a:ext cx="8983994" cy="2376129"/>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FDAA5284-4092-187A-EA57-D482CE9FF949}"/>
                  </a:ext>
                </a:extLst>
              </p14:cNvPr>
              <p14:cNvContentPartPr/>
              <p14:nvPr/>
            </p14:nvContentPartPr>
            <p14:xfrm>
              <a:off x="4917721" y="6279444"/>
              <a:ext cx="17638" cy="17638"/>
            </p14:xfrm>
          </p:contentPart>
        </mc:Choice>
        <mc:Fallback>
          <p:pic>
            <p:nvPicPr>
              <p:cNvPr id="9" name="Ink 8">
                <a:extLst>
                  <a:ext uri="{FF2B5EF4-FFF2-40B4-BE49-F238E27FC236}">
                    <a16:creationId xmlns:a16="http://schemas.microsoft.com/office/drawing/2014/main" id="{FDAA5284-4092-187A-EA57-D482CE9FF949}"/>
                  </a:ext>
                </a:extLst>
              </p:cNvPr>
              <p:cNvPicPr/>
              <p:nvPr/>
            </p:nvPicPr>
            <p:blipFill>
              <a:blip r:embed="rId5"/>
              <a:stretch>
                <a:fillRect/>
              </a:stretch>
            </p:blipFill>
            <p:spPr>
              <a:xfrm>
                <a:off x="4035821" y="5397544"/>
                <a:ext cx="1763800" cy="1763800"/>
              </a:xfrm>
              <a:prstGeom prst="rect">
                <a:avLst/>
              </a:prstGeom>
            </p:spPr>
          </p:pic>
        </mc:Fallback>
      </mc:AlternateContent>
      <p:pic>
        <p:nvPicPr>
          <p:cNvPr id="16" name="Graphic 15" descr="Shield with solid fill">
            <a:extLst>
              <a:ext uri="{FF2B5EF4-FFF2-40B4-BE49-F238E27FC236}">
                <a16:creationId xmlns:a16="http://schemas.microsoft.com/office/drawing/2014/main" id="{DC1BEA54-A893-AAAB-FCB7-0E46AEA700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66412" y="1660832"/>
            <a:ext cx="471950" cy="471950"/>
          </a:xfrm>
          <a:prstGeom prst="rect">
            <a:avLst/>
          </a:prstGeom>
        </p:spPr>
      </p:pic>
      <p:pic>
        <p:nvPicPr>
          <p:cNvPr id="17" name="Graphic 16" descr="Shield with solid fill">
            <a:extLst>
              <a:ext uri="{FF2B5EF4-FFF2-40B4-BE49-F238E27FC236}">
                <a16:creationId xmlns:a16="http://schemas.microsoft.com/office/drawing/2014/main" id="{EC53AD88-E5AF-26BE-98E7-550B32A41B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64153" y="1480574"/>
            <a:ext cx="471950" cy="471950"/>
          </a:xfrm>
          <a:prstGeom prst="rect">
            <a:avLst/>
          </a:prstGeom>
        </p:spPr>
      </p:pic>
      <p:pic>
        <p:nvPicPr>
          <p:cNvPr id="25" name="Graphic 24" descr="Shield with solid fill">
            <a:extLst>
              <a:ext uri="{FF2B5EF4-FFF2-40B4-BE49-F238E27FC236}">
                <a16:creationId xmlns:a16="http://schemas.microsoft.com/office/drawing/2014/main" id="{9A6525F1-BBC0-64E0-AFA9-01C4064915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98" y="4033683"/>
            <a:ext cx="2594078" cy="2585885"/>
          </a:xfrm>
          <a:prstGeom prst="rect">
            <a:avLst/>
          </a:prstGeom>
        </p:spPr>
      </p:pic>
      <p:sp>
        <p:nvSpPr>
          <p:cNvPr id="27" name="TextBox 26">
            <a:extLst>
              <a:ext uri="{FF2B5EF4-FFF2-40B4-BE49-F238E27FC236}">
                <a16:creationId xmlns:a16="http://schemas.microsoft.com/office/drawing/2014/main" id="{481AFB1C-EFA8-C424-7611-B7F7847F77C0}"/>
              </a:ext>
            </a:extLst>
          </p:cNvPr>
          <p:cNvSpPr txBox="1"/>
          <p:nvPr/>
        </p:nvSpPr>
        <p:spPr>
          <a:xfrm>
            <a:off x="6583235" y="209388"/>
            <a:ext cx="54223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rPr>
              <a:t>Suggested Defense</a:t>
            </a:r>
          </a:p>
        </p:txBody>
      </p:sp>
      <p:sp>
        <p:nvSpPr>
          <p:cNvPr id="29" name="TextBox 28">
            <a:extLst>
              <a:ext uri="{FF2B5EF4-FFF2-40B4-BE49-F238E27FC236}">
                <a16:creationId xmlns:a16="http://schemas.microsoft.com/office/drawing/2014/main" id="{67E41F06-0174-4003-BCDB-BB2B940E8C3E}"/>
              </a:ext>
            </a:extLst>
          </p:cNvPr>
          <p:cNvSpPr txBox="1"/>
          <p:nvPr/>
        </p:nvSpPr>
        <p:spPr>
          <a:xfrm>
            <a:off x="3222933" y="4545781"/>
            <a:ext cx="824680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a:solidFill>
                  <a:schemeClr val="bg1"/>
                </a:solidFill>
              </a:rPr>
              <a:t>To Find the fault condition of trojan</a:t>
            </a:r>
          </a:p>
          <a:p>
            <a:pPr marL="285750" indent="-285750">
              <a:buFont typeface="Arial"/>
              <a:buChar char="•"/>
            </a:pPr>
            <a:r>
              <a:rPr lang="en-US" sz="3200">
                <a:solidFill>
                  <a:schemeClr val="bg1"/>
                </a:solidFill>
              </a:rPr>
              <a:t>To prevent break down from illegal sates</a:t>
            </a:r>
          </a:p>
          <a:p>
            <a:pPr marL="285750" indent="-285750">
              <a:buFont typeface="Arial"/>
              <a:buChar char="•"/>
            </a:pPr>
            <a:r>
              <a:rPr lang="en-US" sz="3200">
                <a:solidFill>
                  <a:schemeClr val="bg1"/>
                </a:solidFill>
              </a:rPr>
              <a:t>To prevent data manipulation</a:t>
            </a:r>
          </a:p>
        </p:txBody>
      </p:sp>
      <p:sp>
        <p:nvSpPr>
          <p:cNvPr id="30" name="TextBox 29">
            <a:extLst>
              <a:ext uri="{FF2B5EF4-FFF2-40B4-BE49-F238E27FC236}">
                <a16:creationId xmlns:a16="http://schemas.microsoft.com/office/drawing/2014/main" id="{EC92F873-D8CF-DD84-8D28-3C231F60234C}"/>
              </a:ext>
            </a:extLst>
          </p:cNvPr>
          <p:cNvSpPr txBox="1"/>
          <p:nvPr/>
        </p:nvSpPr>
        <p:spPr>
          <a:xfrm rot="-1080000">
            <a:off x="6099279" y="2201531"/>
            <a:ext cx="605830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t>Check before pass</a:t>
            </a:r>
          </a:p>
        </p:txBody>
      </p:sp>
      <p:sp>
        <p:nvSpPr>
          <p:cNvPr id="38" name="TextBox 37">
            <a:extLst>
              <a:ext uri="{FF2B5EF4-FFF2-40B4-BE49-F238E27FC236}">
                <a16:creationId xmlns:a16="http://schemas.microsoft.com/office/drawing/2014/main" id="{DAF436C5-CE28-BF99-AB6A-FCB0F9008347}"/>
              </a:ext>
            </a:extLst>
          </p:cNvPr>
          <p:cNvSpPr txBox="1"/>
          <p:nvPr/>
        </p:nvSpPr>
        <p:spPr>
          <a:xfrm>
            <a:off x="572730" y="5143500"/>
            <a:ext cx="23388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Contributions</a:t>
            </a:r>
          </a:p>
        </p:txBody>
      </p:sp>
    </p:spTree>
    <p:extLst>
      <p:ext uri="{BB962C8B-B14F-4D97-AF65-F5344CB8AC3E}">
        <p14:creationId xmlns:p14="http://schemas.microsoft.com/office/powerpoint/2010/main" val="33680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1000"/>
                                        <p:tgtEl>
                                          <p:spTgt spid="3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randombar(horizontal)">
                                      <p:cBhvr>
                                        <p:cTn id="10" dur="1000"/>
                                        <p:tgtEl>
                                          <p:spTgt spid="30"/>
                                        </p:tgtEl>
                                      </p:cBhvr>
                                    </p:animEffect>
                                  </p:childTnLst>
                                </p:cTn>
                              </p:par>
                            </p:childTnLst>
                          </p:cTn>
                        </p:par>
                        <p:par>
                          <p:cTn id="11" fill="hold">
                            <p:stCondLst>
                              <p:cond delay="1000"/>
                            </p:stCondLst>
                            <p:childTnLst>
                              <p:par>
                                <p:cTn id="12" presetID="2" presetClass="entr" presetSubtype="6"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1+#ppt_w/2"/>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29" grpId="0"/>
      <p:bldP spid="30"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3A3054-F44D-390D-4BFA-059DBBE5C0BC}"/>
              </a:ext>
            </a:extLst>
          </p:cNvPr>
          <p:cNvSpPr txBox="1"/>
          <p:nvPr/>
        </p:nvSpPr>
        <p:spPr>
          <a:xfrm>
            <a:off x="339751" y="307711"/>
            <a:ext cx="542237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rPr>
              <a:t>Defense circuit</a:t>
            </a:r>
          </a:p>
          <a:p>
            <a:endParaRPr lang="en-US" sz="4000">
              <a:solidFill>
                <a:schemeClr val="bg1"/>
              </a:solidFill>
            </a:endParaRPr>
          </a:p>
          <a:p>
            <a:r>
              <a:rPr lang="en-US" sz="4000" b="1" i="1">
                <a:solidFill>
                  <a:schemeClr val="accent3">
                    <a:lumMod val="60000"/>
                    <a:lumOff val="40000"/>
                  </a:schemeClr>
                </a:solidFill>
                <a:hlinkClick r:id="rId2">
                  <a:extLst>
                    <a:ext uri="{A12FA001-AC4F-418D-AE19-62706E023703}">
                      <ahyp:hlinkClr xmlns:ahyp="http://schemas.microsoft.com/office/drawing/2018/hyperlinkcolor" val="tx"/>
                    </a:ext>
                  </a:extLst>
                </a:hlinkClick>
              </a:rPr>
              <a:t>Demo</a:t>
            </a:r>
            <a:endParaRPr lang="en-US" sz="4000" i="1">
              <a:solidFill>
                <a:schemeClr val="accent3">
                  <a:lumMod val="60000"/>
                  <a:lumOff val="40000"/>
                </a:schemeClr>
              </a:solidFill>
            </a:endParaRPr>
          </a:p>
        </p:txBody>
      </p:sp>
      <p:pic>
        <p:nvPicPr>
          <p:cNvPr id="2" name="Picture 1" descr="A diagram of a computer&#10;&#10;Description automatically generated">
            <a:extLst>
              <a:ext uri="{FF2B5EF4-FFF2-40B4-BE49-F238E27FC236}">
                <a16:creationId xmlns:a16="http://schemas.microsoft.com/office/drawing/2014/main" id="{395FE3E8-6AA5-4F65-0DC5-219804C11B37}"/>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Effect>
                      <a14:brightnessContrast bright="-23000" contrast="75000"/>
                    </a14:imgEffect>
                  </a14:imgLayer>
                </a14:imgProps>
              </a:ext>
            </a:extLst>
          </a:blip>
          <a:srcRect l="31452" t="26225" r="30779" b="38346"/>
          <a:stretch/>
        </p:blipFill>
        <p:spPr>
          <a:xfrm>
            <a:off x="-1" y="2657064"/>
            <a:ext cx="12188911" cy="4204528"/>
          </a:xfrm>
          <a:prstGeom prst="rect">
            <a:avLst/>
          </a:prstGeom>
        </p:spPr>
      </p:pic>
      <p:pic>
        <p:nvPicPr>
          <p:cNvPr id="4" name="Picture 3" descr="A diagram of a block diagram&#10;&#10;Description automatically generated">
            <a:extLst>
              <a:ext uri="{FF2B5EF4-FFF2-40B4-BE49-F238E27FC236}">
                <a16:creationId xmlns:a16="http://schemas.microsoft.com/office/drawing/2014/main" id="{401A9A83-F157-BE19-02CD-B2230DB31C23}"/>
              </a:ext>
            </a:extLst>
          </p:cNvPr>
          <p:cNvPicPr>
            <a:picLocks noChangeAspect="1"/>
          </p:cNvPicPr>
          <p:nvPr/>
        </p:nvPicPr>
        <p:blipFill>
          <a:blip r:embed="rId5"/>
          <a:stretch>
            <a:fillRect/>
          </a:stretch>
        </p:blipFill>
        <p:spPr>
          <a:xfrm>
            <a:off x="0" y="2523476"/>
            <a:ext cx="12192000" cy="4472000"/>
          </a:xfrm>
          <a:prstGeom prst="rect">
            <a:avLst/>
          </a:prstGeom>
        </p:spPr>
      </p:pic>
      <p:sp>
        <p:nvSpPr>
          <p:cNvPr id="5" name="TextBox 4">
            <a:extLst>
              <a:ext uri="{FF2B5EF4-FFF2-40B4-BE49-F238E27FC236}">
                <a16:creationId xmlns:a16="http://schemas.microsoft.com/office/drawing/2014/main" id="{AD444E14-BF85-3C17-AF92-8DEA03C95EDC}"/>
              </a:ext>
            </a:extLst>
          </p:cNvPr>
          <p:cNvSpPr txBox="1"/>
          <p:nvPr/>
        </p:nvSpPr>
        <p:spPr>
          <a:xfrm>
            <a:off x="7734905" y="310847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highlight>
                  <a:srgbClr val="008000"/>
                </a:highlight>
              </a:rPr>
              <a:t>SUM</a:t>
            </a:r>
          </a:p>
          <a:p>
            <a:endParaRPr lang="en-US">
              <a:solidFill>
                <a:schemeClr val="bg1"/>
              </a:solidFill>
            </a:endParaRPr>
          </a:p>
        </p:txBody>
      </p:sp>
      <p:sp>
        <p:nvSpPr>
          <p:cNvPr id="7" name="TextBox 6">
            <a:extLst>
              <a:ext uri="{FF2B5EF4-FFF2-40B4-BE49-F238E27FC236}">
                <a16:creationId xmlns:a16="http://schemas.microsoft.com/office/drawing/2014/main" id="{F363B781-2A46-0581-B315-B541BAD3A5D0}"/>
              </a:ext>
            </a:extLst>
          </p:cNvPr>
          <p:cNvSpPr txBox="1"/>
          <p:nvPr/>
        </p:nvSpPr>
        <p:spPr>
          <a:xfrm>
            <a:off x="7615162" y="62121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highlight>
                  <a:srgbClr val="008000"/>
                </a:highlight>
                <a:cs typeface="Segoe UI"/>
              </a:rPr>
              <a:t>CARRY</a:t>
            </a:r>
          </a:p>
          <a:p>
            <a:r>
              <a:rPr lang="en-US">
                <a:cs typeface="Segoe UI"/>
              </a:rPr>
              <a:t>​</a:t>
            </a:r>
          </a:p>
        </p:txBody>
      </p:sp>
    </p:spTree>
    <p:extLst>
      <p:ext uri="{BB962C8B-B14F-4D97-AF65-F5344CB8AC3E}">
        <p14:creationId xmlns:p14="http://schemas.microsoft.com/office/powerpoint/2010/main" val="120411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Denial of Service Attacks by Trojans</a:t>
            </a:r>
          </a:p>
        </p:txBody>
      </p:sp>
      <p:pic>
        <p:nvPicPr>
          <p:cNvPr id="9" name="Picture 8" descr="A blue square with white text&#10;&#10;Description automatically generated">
            <a:extLst>
              <a:ext uri="{FF2B5EF4-FFF2-40B4-BE49-F238E27FC236}">
                <a16:creationId xmlns:a16="http://schemas.microsoft.com/office/drawing/2014/main" id="{8595E264-08CC-D9D3-50DE-832FA6F65BA8}"/>
              </a:ext>
            </a:extLst>
          </p:cNvPr>
          <p:cNvPicPr>
            <a:picLocks noChangeAspect="1"/>
          </p:cNvPicPr>
          <p:nvPr/>
        </p:nvPicPr>
        <p:blipFill>
          <a:blip r:embed="rId2"/>
          <a:stretch>
            <a:fillRect/>
          </a:stretch>
        </p:blipFill>
        <p:spPr>
          <a:xfrm>
            <a:off x="472225" y="4398995"/>
            <a:ext cx="11719775" cy="1376322"/>
          </a:xfrm>
          <a:prstGeom prst="rect">
            <a:avLst/>
          </a:prstGeom>
        </p:spPr>
      </p:pic>
      <p:sp>
        <p:nvSpPr>
          <p:cNvPr id="10" name="TextBox 9">
            <a:extLst>
              <a:ext uri="{FF2B5EF4-FFF2-40B4-BE49-F238E27FC236}">
                <a16:creationId xmlns:a16="http://schemas.microsoft.com/office/drawing/2014/main" id="{14D18BA8-509C-C81C-1CB9-98F992633965}"/>
              </a:ext>
            </a:extLst>
          </p:cNvPr>
          <p:cNvSpPr txBox="1"/>
          <p:nvPr/>
        </p:nvSpPr>
        <p:spPr>
          <a:xfrm>
            <a:off x="2060620" y="1491801"/>
            <a:ext cx="85429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Three Main Goals:</a:t>
            </a:r>
          </a:p>
          <a:p>
            <a:pPr marL="800100" lvl="1" indent="-342900">
              <a:buAutoNum type="arabicPeriod"/>
            </a:pPr>
            <a:r>
              <a:rPr lang="en-US" sz="2400" b="1"/>
              <a:t>Insert Trojan that breaks chip </a:t>
            </a:r>
          </a:p>
          <a:p>
            <a:pPr marL="1257300" lvl="2" indent="-342900">
              <a:buFont typeface="Wingdings"/>
              <a:buChar char="§"/>
            </a:pPr>
            <a:r>
              <a:rPr lang="en-US" sz="2400" b="1"/>
              <a:t>Corrupting Data</a:t>
            </a:r>
          </a:p>
          <a:p>
            <a:pPr marL="1257300" lvl="2" indent="-342900">
              <a:buFont typeface="Wingdings"/>
              <a:buChar char="§"/>
            </a:pPr>
            <a:r>
              <a:rPr lang="en-US" sz="2400" b="1"/>
              <a:t>Faulty Logic</a:t>
            </a:r>
          </a:p>
          <a:p>
            <a:pPr lvl="2"/>
            <a:endParaRPr lang="en-US" sz="2400" b="1"/>
          </a:p>
          <a:p>
            <a:pPr marL="800100" lvl="1" indent="-342900">
              <a:buAutoNum type="arabicPeriod"/>
            </a:pPr>
            <a:r>
              <a:rPr lang="en-US" sz="2400" b="1"/>
              <a:t>Get the Trojan passed testing/detection phase</a:t>
            </a:r>
          </a:p>
        </p:txBody>
      </p:sp>
    </p:spTree>
    <p:extLst>
      <p:ext uri="{BB962C8B-B14F-4D97-AF65-F5344CB8AC3E}">
        <p14:creationId xmlns:p14="http://schemas.microsoft.com/office/powerpoint/2010/main" val="424593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A4ED7-EED8-C92C-1B71-EDAFD8867C54}"/>
              </a:ext>
            </a:extLst>
          </p:cNvPr>
          <p:cNvSpPr txBox="1"/>
          <p:nvPr/>
        </p:nvSpPr>
        <p:spPr>
          <a:xfrm>
            <a:off x="5349568" y="746841"/>
            <a:ext cx="4871063" cy="1938992"/>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Prev LSB address : 101 </a:t>
            </a:r>
          </a:p>
          <a:p>
            <a:r>
              <a:rPr lang="en-US" sz="2000" dirty="0">
                <a:solidFill>
                  <a:schemeClr val="bg1"/>
                </a:solidFill>
              </a:rPr>
              <a:t>Current LSB address : 100</a:t>
            </a:r>
          </a:p>
          <a:p>
            <a:endParaRPr lang="en-US" sz="2000">
              <a:solidFill>
                <a:schemeClr val="bg1"/>
              </a:solidFill>
            </a:endParaRPr>
          </a:p>
          <a:p>
            <a:r>
              <a:rPr lang="en-US" sz="2000" dirty="0">
                <a:solidFill>
                  <a:schemeClr val="bg1"/>
                </a:solidFill>
              </a:rPr>
              <a:t>Xor (101, 100) = 001 </a:t>
            </a:r>
          </a:p>
          <a:p>
            <a:endParaRPr lang="en-US" sz="2000">
              <a:solidFill>
                <a:schemeClr val="bg1"/>
              </a:solidFill>
            </a:endParaRPr>
          </a:p>
          <a:p>
            <a:r>
              <a:rPr lang="en-US" sz="2000" dirty="0">
                <a:solidFill>
                  <a:schemeClr val="bg1"/>
                </a:solidFill>
              </a:rPr>
              <a:t>Adder(0,0,1) = 1 (binary : 01)</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FDAA5284-4092-187A-EA57-D482CE9FF949}"/>
                  </a:ext>
                </a:extLst>
              </p14:cNvPr>
              <p14:cNvContentPartPr/>
              <p14:nvPr/>
            </p14:nvContentPartPr>
            <p14:xfrm>
              <a:off x="4917721" y="6279444"/>
              <a:ext cx="17638" cy="17638"/>
            </p14:xfrm>
          </p:contentPart>
        </mc:Choice>
        <mc:Fallback>
          <p:pic>
            <p:nvPicPr>
              <p:cNvPr id="9" name="Ink 8">
                <a:extLst>
                  <a:ext uri="{FF2B5EF4-FFF2-40B4-BE49-F238E27FC236}">
                    <a16:creationId xmlns:a16="http://schemas.microsoft.com/office/drawing/2014/main" id="{FDAA5284-4092-187A-EA57-D482CE9FF949}"/>
                  </a:ext>
                </a:extLst>
              </p:cNvPr>
              <p:cNvPicPr/>
              <p:nvPr/>
            </p:nvPicPr>
            <p:blipFill>
              <a:blip r:embed="rId3"/>
              <a:stretch>
                <a:fillRect/>
              </a:stretch>
            </p:blipFill>
            <p:spPr>
              <a:xfrm>
                <a:off x="4035821" y="5397544"/>
                <a:ext cx="1763800" cy="1763800"/>
              </a:xfrm>
              <a:prstGeom prst="rect">
                <a:avLst/>
              </a:prstGeom>
            </p:spPr>
          </p:pic>
        </mc:Fallback>
      </mc:AlternateContent>
      <p:graphicFrame>
        <p:nvGraphicFramePr>
          <p:cNvPr id="3" name="Table 2">
            <a:extLst>
              <a:ext uri="{FF2B5EF4-FFF2-40B4-BE49-F238E27FC236}">
                <a16:creationId xmlns:a16="http://schemas.microsoft.com/office/drawing/2014/main" id="{B5D2C0AB-49F4-E994-9DD7-0C6054A66A1A}"/>
              </a:ext>
            </a:extLst>
          </p:cNvPr>
          <p:cNvGraphicFramePr>
            <a:graphicFrameLocks noGrp="1"/>
          </p:cNvGraphicFramePr>
          <p:nvPr>
            <p:extLst>
              <p:ext uri="{D42A27DB-BD31-4B8C-83A1-F6EECF244321}">
                <p14:modId xmlns:p14="http://schemas.microsoft.com/office/powerpoint/2010/main" val="3606523226"/>
              </p:ext>
            </p:extLst>
          </p:nvPr>
        </p:nvGraphicFramePr>
        <p:xfrm>
          <a:off x="536842" y="3844118"/>
          <a:ext cx="3666495" cy="2026995"/>
        </p:xfrm>
        <a:graphic>
          <a:graphicData uri="http://schemas.openxmlformats.org/drawingml/2006/table">
            <a:tbl>
              <a:tblPr firstRow="1" bandRow="1">
                <a:tableStyleId>{125E5076-3810-47DD-B79F-674D7AD40C01}</a:tableStyleId>
              </a:tblPr>
              <a:tblGrid>
                <a:gridCol w="1222165">
                  <a:extLst>
                    <a:ext uri="{9D8B030D-6E8A-4147-A177-3AD203B41FA5}">
                      <a16:colId xmlns:a16="http://schemas.microsoft.com/office/drawing/2014/main" val="987214576"/>
                    </a:ext>
                  </a:extLst>
                </a:gridCol>
                <a:gridCol w="1222165">
                  <a:extLst>
                    <a:ext uri="{9D8B030D-6E8A-4147-A177-3AD203B41FA5}">
                      <a16:colId xmlns:a16="http://schemas.microsoft.com/office/drawing/2014/main" val="4026608484"/>
                    </a:ext>
                  </a:extLst>
                </a:gridCol>
                <a:gridCol w="1222165">
                  <a:extLst>
                    <a:ext uri="{9D8B030D-6E8A-4147-A177-3AD203B41FA5}">
                      <a16:colId xmlns:a16="http://schemas.microsoft.com/office/drawing/2014/main" val="2730576751"/>
                    </a:ext>
                  </a:extLst>
                </a:gridCol>
              </a:tblGrid>
              <a:tr h="405399">
                <a:tc>
                  <a:txBody>
                    <a:bodyPr/>
                    <a:lstStyle/>
                    <a:p>
                      <a:r>
                        <a:rPr lang="en-US"/>
                        <a:t>Input 1</a:t>
                      </a:r>
                    </a:p>
                  </a:txBody>
                  <a:tcPr/>
                </a:tc>
                <a:tc>
                  <a:txBody>
                    <a:bodyPr/>
                    <a:lstStyle/>
                    <a:p>
                      <a:r>
                        <a:rPr lang="en-US"/>
                        <a:t>Input 2</a:t>
                      </a:r>
                    </a:p>
                  </a:txBody>
                  <a:tcPr/>
                </a:tc>
                <a:tc>
                  <a:txBody>
                    <a:bodyPr/>
                    <a:lstStyle/>
                    <a:p>
                      <a:r>
                        <a:rPr lang="en-US"/>
                        <a:t>output</a:t>
                      </a:r>
                    </a:p>
                  </a:txBody>
                  <a:tcPr/>
                </a:tc>
                <a:extLst>
                  <a:ext uri="{0D108BD9-81ED-4DB2-BD59-A6C34878D82A}">
                    <a16:rowId xmlns:a16="http://schemas.microsoft.com/office/drawing/2014/main" val="1392862904"/>
                  </a:ext>
                </a:extLst>
              </a:tr>
              <a:tr h="405399">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1718790108"/>
                  </a:ext>
                </a:extLst>
              </a:tr>
              <a:tr h="405399">
                <a:tc>
                  <a:txBody>
                    <a:bodyPr/>
                    <a:lstStyle/>
                    <a:p>
                      <a:r>
                        <a:rPr lang="en-US"/>
                        <a:t>0</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673831552"/>
                  </a:ext>
                </a:extLst>
              </a:tr>
              <a:tr h="405399">
                <a:tc>
                  <a:txBody>
                    <a:bodyPr/>
                    <a:lstStyle/>
                    <a:p>
                      <a:r>
                        <a:rPr lang="en-US"/>
                        <a:t>1</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446423386"/>
                  </a:ext>
                </a:extLst>
              </a:tr>
              <a:tr h="405399">
                <a:tc>
                  <a:txBody>
                    <a:bodyPr/>
                    <a:lstStyle/>
                    <a:p>
                      <a:r>
                        <a:rPr lang="en-US"/>
                        <a:t>1</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3583939728"/>
                  </a:ext>
                </a:extLst>
              </a:tr>
            </a:tbl>
          </a:graphicData>
        </a:graphic>
      </p:graphicFrame>
      <p:pic>
        <p:nvPicPr>
          <p:cNvPr id="4" name="Picture 3" descr="logic gate xor&quot; Icon - Download for free – Iconduck">
            <a:extLst>
              <a:ext uri="{FF2B5EF4-FFF2-40B4-BE49-F238E27FC236}">
                <a16:creationId xmlns:a16="http://schemas.microsoft.com/office/drawing/2014/main" id="{34C7BA63-0E4E-AF68-7228-1337D4B7AB52}"/>
              </a:ext>
            </a:extLst>
          </p:cNvPr>
          <p:cNvPicPr>
            <a:picLocks noChangeAspect="1"/>
          </p:cNvPicPr>
          <p:nvPr/>
        </p:nvPicPr>
        <p:blipFill>
          <a:blip r:embed="rId4"/>
          <a:stretch>
            <a:fillRect/>
          </a:stretch>
        </p:blipFill>
        <p:spPr>
          <a:xfrm>
            <a:off x="537497" y="517013"/>
            <a:ext cx="3669070" cy="2743200"/>
          </a:xfrm>
          <a:prstGeom prst="rect">
            <a:avLst/>
          </a:prstGeom>
        </p:spPr>
      </p:pic>
      <p:sp>
        <p:nvSpPr>
          <p:cNvPr id="5" name="TextBox 4">
            <a:extLst>
              <a:ext uri="{FF2B5EF4-FFF2-40B4-BE49-F238E27FC236}">
                <a16:creationId xmlns:a16="http://schemas.microsoft.com/office/drawing/2014/main" id="{F9CD7530-DC22-89B7-D458-7E76EDBF6A14}"/>
              </a:ext>
            </a:extLst>
          </p:cNvPr>
          <p:cNvSpPr txBox="1"/>
          <p:nvPr/>
        </p:nvSpPr>
        <p:spPr>
          <a:xfrm>
            <a:off x="5349568" y="3925937"/>
            <a:ext cx="4871063" cy="1938992"/>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Prev LSB address : 101 </a:t>
            </a:r>
          </a:p>
          <a:p>
            <a:r>
              <a:rPr lang="en-US" sz="2000" dirty="0">
                <a:solidFill>
                  <a:schemeClr val="bg1"/>
                </a:solidFill>
              </a:rPr>
              <a:t>Current LSB address : 110</a:t>
            </a:r>
          </a:p>
          <a:p>
            <a:endParaRPr lang="en-US" sz="2000">
              <a:solidFill>
                <a:schemeClr val="bg1"/>
              </a:solidFill>
            </a:endParaRPr>
          </a:p>
          <a:p>
            <a:r>
              <a:rPr lang="en-US" sz="2000" dirty="0">
                <a:solidFill>
                  <a:schemeClr val="bg1"/>
                </a:solidFill>
              </a:rPr>
              <a:t>Xor (101, 100) = 011 </a:t>
            </a:r>
          </a:p>
          <a:p>
            <a:endParaRPr lang="en-US" sz="2000">
              <a:solidFill>
                <a:schemeClr val="bg1"/>
              </a:solidFill>
            </a:endParaRPr>
          </a:p>
          <a:p>
            <a:r>
              <a:rPr lang="en-US" sz="2000" dirty="0">
                <a:solidFill>
                  <a:schemeClr val="bg1"/>
                </a:solidFill>
              </a:rPr>
              <a:t>Adder(0,0,1) = 2 (binary : 10)</a:t>
            </a:r>
          </a:p>
        </p:txBody>
      </p:sp>
      <p:pic>
        <p:nvPicPr>
          <p:cNvPr id="6" name="Graphic 5" descr="Badge Cross with solid fill">
            <a:extLst>
              <a:ext uri="{FF2B5EF4-FFF2-40B4-BE49-F238E27FC236}">
                <a16:creationId xmlns:a16="http://schemas.microsoft.com/office/drawing/2014/main" id="{6767EE33-760E-8818-6EA5-CB8AE20300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6090" y="4438445"/>
            <a:ext cx="914400" cy="914400"/>
          </a:xfrm>
          <a:prstGeom prst="rect">
            <a:avLst/>
          </a:prstGeom>
        </p:spPr>
      </p:pic>
      <p:pic>
        <p:nvPicPr>
          <p:cNvPr id="7" name="Graphic 6" descr="Badge Tick1 with solid fill">
            <a:extLst>
              <a:ext uri="{FF2B5EF4-FFF2-40B4-BE49-F238E27FC236}">
                <a16:creationId xmlns:a16="http://schemas.microsoft.com/office/drawing/2014/main" id="{D05BEE3B-4839-ECDE-2EC9-13DD78A86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9675" y="1262934"/>
            <a:ext cx="914400" cy="914400"/>
          </a:xfrm>
          <a:prstGeom prst="rect">
            <a:avLst/>
          </a:prstGeom>
        </p:spPr>
      </p:pic>
    </p:spTree>
    <p:extLst>
      <p:ext uri="{BB962C8B-B14F-4D97-AF65-F5344CB8AC3E}">
        <p14:creationId xmlns:p14="http://schemas.microsoft.com/office/powerpoint/2010/main" val="1567458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A4ED7-EED8-C92C-1B71-EDAFD8867C54}"/>
              </a:ext>
            </a:extLst>
          </p:cNvPr>
          <p:cNvSpPr txBox="1"/>
          <p:nvPr/>
        </p:nvSpPr>
        <p:spPr>
          <a:xfrm>
            <a:off x="703825" y="1287615"/>
            <a:ext cx="5387256" cy="2246769"/>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For MSB bit:</a:t>
            </a:r>
          </a:p>
          <a:p>
            <a:endParaRPr lang="en-US" sz="2000">
              <a:solidFill>
                <a:schemeClr val="bg1"/>
              </a:solidFill>
            </a:endParaRPr>
          </a:p>
          <a:p>
            <a:r>
              <a:rPr lang="en-US" sz="2000">
                <a:solidFill>
                  <a:schemeClr val="bg1"/>
                </a:solidFill>
              </a:rPr>
              <a:t>If(</a:t>
            </a:r>
            <a:r>
              <a:rPr lang="en-US" sz="2000" err="1">
                <a:solidFill>
                  <a:schemeClr val="bg1"/>
                </a:solidFill>
              </a:rPr>
              <a:t>previous_LSB</a:t>
            </a:r>
            <a:r>
              <a:rPr lang="en-US" sz="2000">
                <a:solidFill>
                  <a:schemeClr val="bg1"/>
                </a:solidFill>
              </a:rPr>
              <a:t> = 100 ):</a:t>
            </a:r>
          </a:p>
          <a:p>
            <a:r>
              <a:rPr lang="en-US" sz="2000">
                <a:solidFill>
                  <a:schemeClr val="bg1"/>
                </a:solidFill>
              </a:rPr>
              <a:t>  if(MSB = ~</a:t>
            </a:r>
            <a:r>
              <a:rPr lang="en-US" sz="2000" err="1">
                <a:solidFill>
                  <a:schemeClr val="bg1"/>
                </a:solidFill>
              </a:rPr>
              <a:t>Prev_MSB</a:t>
            </a:r>
            <a:r>
              <a:rPr lang="en-US" sz="2000">
                <a:solidFill>
                  <a:schemeClr val="bg1"/>
                </a:solidFill>
              </a:rPr>
              <a:t>):</a:t>
            </a:r>
          </a:p>
          <a:p>
            <a:r>
              <a:rPr lang="en-US" sz="2000">
                <a:solidFill>
                  <a:schemeClr val="bg1"/>
                </a:solidFill>
              </a:rPr>
              <a:t>        </a:t>
            </a:r>
            <a:r>
              <a:rPr lang="en-US" sz="2000" b="1">
                <a:solidFill>
                  <a:srgbClr val="00B050"/>
                </a:solidFill>
              </a:rPr>
              <a:t>PASS</a:t>
            </a:r>
          </a:p>
          <a:p>
            <a:r>
              <a:rPr lang="en-US" sz="2000" b="1">
                <a:solidFill>
                  <a:srgbClr val="00B050"/>
                </a:solidFill>
              </a:rPr>
              <a:t>  </a:t>
            </a:r>
            <a:r>
              <a:rPr lang="en-US" sz="2000">
                <a:solidFill>
                  <a:schemeClr val="bg1"/>
                </a:solidFill>
              </a:rPr>
              <a:t>Else :</a:t>
            </a:r>
          </a:p>
          <a:p>
            <a:r>
              <a:rPr lang="en-US" sz="2000">
                <a:solidFill>
                  <a:schemeClr val="bg1"/>
                </a:solidFill>
              </a:rPr>
              <a:t>      </a:t>
            </a:r>
            <a:r>
              <a:rPr lang="en-US" sz="2000" b="1" err="1">
                <a:solidFill>
                  <a:srgbClr val="FF0000"/>
                </a:solidFill>
              </a:rPr>
              <a:t>Our_Method</a:t>
            </a:r>
            <a:r>
              <a:rPr lang="en-US" sz="2000" b="1">
                <a:solidFill>
                  <a:srgbClr val="FF0000"/>
                </a:solidFill>
              </a:rPr>
              <a:t>()</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FDAA5284-4092-187A-EA57-D482CE9FF949}"/>
                  </a:ext>
                </a:extLst>
              </p14:cNvPr>
              <p14:cNvContentPartPr/>
              <p14:nvPr/>
            </p14:nvContentPartPr>
            <p14:xfrm>
              <a:off x="4893140" y="6877573"/>
              <a:ext cx="17638" cy="17638"/>
            </p14:xfrm>
          </p:contentPart>
        </mc:Choice>
        <mc:Fallback>
          <p:pic>
            <p:nvPicPr>
              <p:cNvPr id="9" name="Ink 8">
                <a:extLst>
                  <a:ext uri="{FF2B5EF4-FFF2-40B4-BE49-F238E27FC236}">
                    <a16:creationId xmlns:a16="http://schemas.microsoft.com/office/drawing/2014/main" id="{FDAA5284-4092-187A-EA57-D482CE9FF949}"/>
                  </a:ext>
                </a:extLst>
              </p:cNvPr>
              <p:cNvPicPr/>
              <p:nvPr/>
            </p:nvPicPr>
            <p:blipFill>
              <a:blip r:embed="rId3"/>
              <a:stretch>
                <a:fillRect/>
              </a:stretch>
            </p:blipFill>
            <p:spPr>
              <a:xfrm>
                <a:off x="4011240" y="5995673"/>
                <a:ext cx="1763800" cy="1763800"/>
              </a:xfrm>
              <a:prstGeom prst="rect">
                <a:avLst/>
              </a:prstGeom>
            </p:spPr>
          </p:pic>
        </mc:Fallback>
      </mc:AlternateContent>
      <p:sp>
        <p:nvSpPr>
          <p:cNvPr id="5" name="TextBox 4">
            <a:extLst>
              <a:ext uri="{FF2B5EF4-FFF2-40B4-BE49-F238E27FC236}">
                <a16:creationId xmlns:a16="http://schemas.microsoft.com/office/drawing/2014/main" id="{F9CD7530-DC22-89B7-D458-7E76EDBF6A14}"/>
              </a:ext>
            </a:extLst>
          </p:cNvPr>
          <p:cNvSpPr txBox="1"/>
          <p:nvPr/>
        </p:nvSpPr>
        <p:spPr>
          <a:xfrm>
            <a:off x="703826" y="4024260"/>
            <a:ext cx="5387256" cy="1600438"/>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rPr>
              <a:t>Our Method():</a:t>
            </a:r>
          </a:p>
          <a:p>
            <a:r>
              <a:rPr lang="en-US" sz="2000">
                <a:solidFill>
                  <a:srgbClr val="FF0000"/>
                </a:solidFill>
              </a:rPr>
              <a:t>   </a:t>
            </a:r>
            <a:r>
              <a:rPr lang="en-US" sz="2000" err="1">
                <a:solidFill>
                  <a:srgbClr val="FF0000"/>
                </a:solidFill>
              </a:rPr>
              <a:t>store_adress</a:t>
            </a:r>
            <a:r>
              <a:rPr lang="en-US" sz="2000">
                <a:solidFill>
                  <a:srgbClr val="FF0000"/>
                </a:solidFill>
              </a:rPr>
              <a:t>()</a:t>
            </a:r>
          </a:p>
          <a:p>
            <a:r>
              <a:rPr lang="en-US" sz="2000">
                <a:solidFill>
                  <a:schemeClr val="bg1"/>
                </a:solidFill>
              </a:rPr>
              <a:t>   </a:t>
            </a:r>
            <a:r>
              <a:rPr lang="en-US" sz="2000" err="1">
                <a:solidFill>
                  <a:schemeClr val="bg1"/>
                </a:solidFill>
              </a:rPr>
              <a:t>Current_LSB</a:t>
            </a:r>
            <a:r>
              <a:rPr lang="en-US" sz="2000">
                <a:solidFill>
                  <a:schemeClr val="bg1"/>
                </a:solidFill>
              </a:rPr>
              <a:t> = </a:t>
            </a:r>
            <a:r>
              <a:rPr lang="en-US" sz="2000" err="1">
                <a:solidFill>
                  <a:schemeClr val="bg1"/>
                </a:solidFill>
              </a:rPr>
              <a:t>gray_count</a:t>
            </a:r>
            <a:r>
              <a:rPr lang="en-US" sz="2000">
                <a:solidFill>
                  <a:schemeClr val="bg1"/>
                </a:solidFill>
              </a:rPr>
              <a:t>(</a:t>
            </a:r>
            <a:r>
              <a:rPr lang="en-US" sz="2000" err="1">
                <a:solidFill>
                  <a:schemeClr val="bg1"/>
                </a:solidFill>
              </a:rPr>
              <a:t>Prev_LSB</a:t>
            </a:r>
            <a:r>
              <a:rPr lang="en-US" sz="2000">
                <a:solidFill>
                  <a:schemeClr val="bg1"/>
                </a:solidFill>
              </a:rPr>
              <a:t>)</a:t>
            </a:r>
          </a:p>
          <a:p>
            <a:r>
              <a:rPr lang="en-US" sz="2000">
                <a:solidFill>
                  <a:schemeClr val="bg1"/>
                </a:solidFill>
              </a:rPr>
              <a:t>   </a:t>
            </a:r>
            <a:r>
              <a:rPr lang="en-US" sz="2000" err="1">
                <a:solidFill>
                  <a:schemeClr val="bg1"/>
                </a:solidFill>
              </a:rPr>
              <a:t>Current_MSB</a:t>
            </a:r>
            <a:r>
              <a:rPr lang="en-US" sz="2000">
                <a:solidFill>
                  <a:schemeClr val="bg1"/>
                </a:solidFill>
              </a:rPr>
              <a:t> = </a:t>
            </a:r>
            <a:r>
              <a:rPr lang="en-US" sz="2000" err="1">
                <a:solidFill>
                  <a:schemeClr val="bg1"/>
                </a:solidFill>
              </a:rPr>
              <a:t>Prev_MSB</a:t>
            </a:r>
            <a:endParaRPr lang="en-US" err="1">
              <a:solidFill>
                <a:schemeClr val="bg1"/>
              </a:solidFill>
            </a:endParaRPr>
          </a:p>
          <a:p>
            <a:endParaRPr lang="en-US">
              <a:solidFill>
                <a:schemeClr val="bg1"/>
              </a:solidFill>
            </a:endParaRPr>
          </a:p>
        </p:txBody>
      </p:sp>
      <p:sp>
        <p:nvSpPr>
          <p:cNvPr id="8" name="TextBox 7">
            <a:extLst>
              <a:ext uri="{FF2B5EF4-FFF2-40B4-BE49-F238E27FC236}">
                <a16:creationId xmlns:a16="http://schemas.microsoft.com/office/drawing/2014/main" id="{035650DD-ABFA-B484-C0FE-85948EA1D4CD}"/>
              </a:ext>
            </a:extLst>
          </p:cNvPr>
          <p:cNvSpPr txBox="1"/>
          <p:nvPr/>
        </p:nvSpPr>
        <p:spPr>
          <a:xfrm>
            <a:off x="6447502" y="3426131"/>
            <a:ext cx="5387256" cy="707886"/>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Brute force functionality check:</a:t>
            </a:r>
          </a:p>
          <a:p>
            <a:r>
              <a:rPr lang="en-US" sz="2000">
                <a:solidFill>
                  <a:schemeClr val="bg1"/>
                </a:solidFill>
              </a:rPr>
              <a:t>    N(N-1) possibilities</a:t>
            </a:r>
          </a:p>
        </p:txBody>
      </p:sp>
    </p:spTree>
    <p:extLst>
      <p:ext uri="{BB962C8B-B14F-4D97-AF65-F5344CB8AC3E}">
        <p14:creationId xmlns:p14="http://schemas.microsoft.com/office/powerpoint/2010/main" val="587403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53537"/>
        </a:solidFill>
        <a:effectLst/>
      </p:bgPr>
    </p:bg>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FDAA5284-4092-187A-EA57-D482CE9FF949}"/>
                  </a:ext>
                </a:extLst>
              </p14:cNvPr>
              <p14:cNvContentPartPr/>
              <p14:nvPr/>
            </p14:nvContentPartPr>
            <p14:xfrm>
              <a:off x="4917721" y="6279444"/>
              <a:ext cx="17638" cy="17638"/>
            </p14:xfrm>
          </p:contentPart>
        </mc:Choice>
        <mc:Fallback>
          <p:pic>
            <p:nvPicPr>
              <p:cNvPr id="9" name="Ink 8">
                <a:extLst>
                  <a:ext uri="{FF2B5EF4-FFF2-40B4-BE49-F238E27FC236}">
                    <a16:creationId xmlns:a16="http://schemas.microsoft.com/office/drawing/2014/main" id="{FDAA5284-4092-187A-EA57-D482CE9FF949}"/>
                  </a:ext>
                </a:extLst>
              </p:cNvPr>
              <p:cNvPicPr/>
              <p:nvPr/>
            </p:nvPicPr>
            <p:blipFill>
              <a:blip r:embed="rId3"/>
              <a:stretch>
                <a:fillRect/>
              </a:stretch>
            </p:blipFill>
            <p:spPr>
              <a:xfrm>
                <a:off x="4035821" y="5397544"/>
                <a:ext cx="1763800" cy="1763800"/>
              </a:xfrm>
              <a:prstGeom prst="rect">
                <a:avLst/>
              </a:prstGeom>
            </p:spPr>
          </p:pic>
        </mc:Fallback>
      </mc:AlternateContent>
      <p:sp>
        <p:nvSpPr>
          <p:cNvPr id="16" name="TextBox 15">
            <a:extLst>
              <a:ext uri="{FF2B5EF4-FFF2-40B4-BE49-F238E27FC236}">
                <a16:creationId xmlns:a16="http://schemas.microsoft.com/office/drawing/2014/main" id="{A4B77BFA-1849-54BB-452F-E12F3BE5F162}"/>
              </a:ext>
            </a:extLst>
          </p:cNvPr>
          <p:cNvSpPr txBox="1"/>
          <p:nvPr/>
        </p:nvSpPr>
        <p:spPr>
          <a:xfrm>
            <a:off x="3289428" y="3429452"/>
            <a:ext cx="54223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rPr>
              <a:t>Drawbacks of Defense</a:t>
            </a:r>
          </a:p>
        </p:txBody>
      </p:sp>
      <p:sp>
        <p:nvSpPr>
          <p:cNvPr id="25" name="TextBox 24">
            <a:extLst>
              <a:ext uri="{FF2B5EF4-FFF2-40B4-BE49-F238E27FC236}">
                <a16:creationId xmlns:a16="http://schemas.microsoft.com/office/drawing/2014/main" id="{B5114473-7B52-7CD5-2AC5-E1D5054783AF}"/>
              </a:ext>
            </a:extLst>
          </p:cNvPr>
          <p:cNvSpPr txBox="1"/>
          <p:nvPr/>
        </p:nvSpPr>
        <p:spPr>
          <a:xfrm>
            <a:off x="3661697" y="4630583"/>
            <a:ext cx="4535128"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What if no trojan exist?</a:t>
            </a:r>
          </a:p>
        </p:txBody>
      </p:sp>
      <p:sp>
        <p:nvSpPr>
          <p:cNvPr id="26" name="TextBox 25">
            <a:extLst>
              <a:ext uri="{FF2B5EF4-FFF2-40B4-BE49-F238E27FC236}">
                <a16:creationId xmlns:a16="http://schemas.microsoft.com/office/drawing/2014/main" id="{E1820D85-86E4-D17C-D3C3-500DB9D3BAED}"/>
              </a:ext>
            </a:extLst>
          </p:cNvPr>
          <p:cNvSpPr txBox="1"/>
          <p:nvPr/>
        </p:nvSpPr>
        <p:spPr>
          <a:xfrm>
            <a:off x="621890" y="6056260"/>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Timing Delay </a:t>
            </a:r>
          </a:p>
        </p:txBody>
      </p:sp>
      <p:sp>
        <p:nvSpPr>
          <p:cNvPr id="27" name="TextBox 26">
            <a:extLst>
              <a:ext uri="{FF2B5EF4-FFF2-40B4-BE49-F238E27FC236}">
                <a16:creationId xmlns:a16="http://schemas.microsoft.com/office/drawing/2014/main" id="{B93870D4-1E4B-81A2-C76E-0F8FA02382B3}"/>
              </a:ext>
            </a:extLst>
          </p:cNvPr>
          <p:cNvSpPr txBox="1"/>
          <p:nvPr/>
        </p:nvSpPr>
        <p:spPr>
          <a:xfrm>
            <a:off x="3473245" y="6056260"/>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Power loss </a:t>
            </a:r>
          </a:p>
        </p:txBody>
      </p:sp>
      <p:sp>
        <p:nvSpPr>
          <p:cNvPr id="28" name="TextBox 27">
            <a:extLst>
              <a:ext uri="{FF2B5EF4-FFF2-40B4-BE49-F238E27FC236}">
                <a16:creationId xmlns:a16="http://schemas.microsoft.com/office/drawing/2014/main" id="{A9E612DD-8644-D009-384C-AC9F50478FA6}"/>
              </a:ext>
            </a:extLst>
          </p:cNvPr>
          <p:cNvSpPr txBox="1"/>
          <p:nvPr/>
        </p:nvSpPr>
        <p:spPr>
          <a:xfrm>
            <a:off x="6406535" y="6056259"/>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Area loss </a:t>
            </a:r>
          </a:p>
        </p:txBody>
      </p:sp>
      <p:sp>
        <p:nvSpPr>
          <p:cNvPr id="3" name="TextBox 2">
            <a:extLst>
              <a:ext uri="{FF2B5EF4-FFF2-40B4-BE49-F238E27FC236}">
                <a16:creationId xmlns:a16="http://schemas.microsoft.com/office/drawing/2014/main" id="{191C238E-92B4-DC1A-1F8F-A3C39E2A9132}"/>
              </a:ext>
            </a:extLst>
          </p:cNvPr>
          <p:cNvSpPr txBox="1"/>
          <p:nvPr/>
        </p:nvSpPr>
        <p:spPr>
          <a:xfrm>
            <a:off x="9257890" y="6056259"/>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Temperature </a:t>
            </a:r>
          </a:p>
        </p:txBody>
      </p:sp>
      <p:sp>
        <p:nvSpPr>
          <p:cNvPr id="4" name="TextBox 3">
            <a:extLst>
              <a:ext uri="{FF2B5EF4-FFF2-40B4-BE49-F238E27FC236}">
                <a16:creationId xmlns:a16="http://schemas.microsoft.com/office/drawing/2014/main" id="{00EB7EB5-F665-5E2E-3BEB-6920B3D3DBD9}"/>
              </a:ext>
            </a:extLst>
          </p:cNvPr>
          <p:cNvSpPr txBox="1"/>
          <p:nvPr/>
        </p:nvSpPr>
        <p:spPr>
          <a:xfrm>
            <a:off x="3372465" y="185174"/>
            <a:ext cx="52668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rPr>
              <a:t>Benefits of Defense​</a:t>
            </a:r>
            <a:endParaRPr lang="en-US">
              <a:solidFill>
                <a:schemeClr val="bg1"/>
              </a:solidFill>
            </a:endParaRPr>
          </a:p>
        </p:txBody>
      </p:sp>
      <p:sp>
        <p:nvSpPr>
          <p:cNvPr id="5" name="TextBox 4">
            <a:extLst>
              <a:ext uri="{FF2B5EF4-FFF2-40B4-BE49-F238E27FC236}">
                <a16:creationId xmlns:a16="http://schemas.microsoft.com/office/drawing/2014/main" id="{FCB99D10-AA31-B5DD-1893-B1A013B6A5F0}"/>
              </a:ext>
            </a:extLst>
          </p:cNvPr>
          <p:cNvSpPr txBox="1"/>
          <p:nvPr/>
        </p:nvSpPr>
        <p:spPr>
          <a:xfrm>
            <a:off x="3661697" y="984454"/>
            <a:ext cx="4535128"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What if a trojan exist?</a:t>
            </a:r>
          </a:p>
        </p:txBody>
      </p:sp>
      <p:sp>
        <p:nvSpPr>
          <p:cNvPr id="6" name="TextBox 5">
            <a:extLst>
              <a:ext uri="{FF2B5EF4-FFF2-40B4-BE49-F238E27FC236}">
                <a16:creationId xmlns:a16="http://schemas.microsoft.com/office/drawing/2014/main" id="{1C9E664D-A134-49C0-F1EF-DD54BF68CCB4}"/>
              </a:ext>
            </a:extLst>
          </p:cNvPr>
          <p:cNvSpPr txBox="1"/>
          <p:nvPr/>
        </p:nvSpPr>
        <p:spPr>
          <a:xfrm>
            <a:off x="941438" y="2377357"/>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Testing Time </a:t>
            </a:r>
          </a:p>
        </p:txBody>
      </p:sp>
      <p:sp>
        <p:nvSpPr>
          <p:cNvPr id="7" name="TextBox 6">
            <a:extLst>
              <a:ext uri="{FF2B5EF4-FFF2-40B4-BE49-F238E27FC236}">
                <a16:creationId xmlns:a16="http://schemas.microsoft.com/office/drawing/2014/main" id="{93810B18-2825-6F20-F1F7-14407BD295FB}"/>
              </a:ext>
            </a:extLst>
          </p:cNvPr>
          <p:cNvSpPr txBox="1"/>
          <p:nvPr/>
        </p:nvSpPr>
        <p:spPr>
          <a:xfrm>
            <a:off x="4833374" y="2377356"/>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Sanity check </a:t>
            </a:r>
          </a:p>
        </p:txBody>
      </p:sp>
      <p:sp>
        <p:nvSpPr>
          <p:cNvPr id="8" name="TextBox 7">
            <a:extLst>
              <a:ext uri="{FF2B5EF4-FFF2-40B4-BE49-F238E27FC236}">
                <a16:creationId xmlns:a16="http://schemas.microsoft.com/office/drawing/2014/main" id="{369CBE7B-ECD0-AEAF-A535-97EAA49F4897}"/>
              </a:ext>
            </a:extLst>
          </p:cNvPr>
          <p:cNvSpPr txBox="1"/>
          <p:nvPr/>
        </p:nvSpPr>
        <p:spPr>
          <a:xfrm>
            <a:off x="8717115" y="1508840"/>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Hardware</a:t>
            </a:r>
          </a:p>
        </p:txBody>
      </p:sp>
      <p:sp>
        <p:nvSpPr>
          <p:cNvPr id="10" name="TextBox 9">
            <a:extLst>
              <a:ext uri="{FF2B5EF4-FFF2-40B4-BE49-F238E27FC236}">
                <a16:creationId xmlns:a16="http://schemas.microsoft.com/office/drawing/2014/main" id="{4FDF3AEC-42EB-B455-CF26-A0821E6B6434}"/>
              </a:ext>
            </a:extLst>
          </p:cNvPr>
          <p:cNvSpPr txBox="1"/>
          <p:nvPr/>
        </p:nvSpPr>
        <p:spPr>
          <a:xfrm>
            <a:off x="8717116" y="2639550"/>
            <a:ext cx="2535902" cy="52322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Code Bugs</a:t>
            </a:r>
          </a:p>
        </p:txBody>
      </p:sp>
      <p:cxnSp>
        <p:nvCxnSpPr>
          <p:cNvPr id="14" name="Straight Arrow Connector 13">
            <a:extLst>
              <a:ext uri="{FF2B5EF4-FFF2-40B4-BE49-F238E27FC236}">
                <a16:creationId xmlns:a16="http://schemas.microsoft.com/office/drawing/2014/main" id="{C4BACD70-0A84-3348-5D03-EB7BB97D84F8}"/>
              </a:ext>
            </a:extLst>
          </p:cNvPr>
          <p:cNvCxnSpPr/>
          <p:nvPr/>
        </p:nvCxnSpPr>
        <p:spPr>
          <a:xfrm>
            <a:off x="5972688" y="1524820"/>
            <a:ext cx="8193" cy="876708"/>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77BB21-B32A-4A89-26E0-18A72C25DDF8}"/>
              </a:ext>
            </a:extLst>
          </p:cNvPr>
          <p:cNvCxnSpPr>
            <a:cxnSpLocks/>
          </p:cNvCxnSpPr>
          <p:nvPr/>
        </p:nvCxnSpPr>
        <p:spPr>
          <a:xfrm flipH="1">
            <a:off x="3465462" y="1541207"/>
            <a:ext cx="2531806" cy="835741"/>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52D2AC-480C-DBCE-FF1E-DF57E401F226}"/>
              </a:ext>
            </a:extLst>
          </p:cNvPr>
          <p:cNvCxnSpPr>
            <a:cxnSpLocks/>
          </p:cNvCxnSpPr>
          <p:nvPr/>
        </p:nvCxnSpPr>
        <p:spPr>
          <a:xfrm flipH="1">
            <a:off x="7234495" y="1991851"/>
            <a:ext cx="1597740" cy="40148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CB0E85-0D06-3754-0349-34A64F29AF1A}"/>
              </a:ext>
            </a:extLst>
          </p:cNvPr>
          <p:cNvCxnSpPr>
            <a:cxnSpLocks/>
          </p:cNvCxnSpPr>
          <p:nvPr/>
        </p:nvCxnSpPr>
        <p:spPr>
          <a:xfrm flipH="1" flipV="1">
            <a:off x="7357398" y="2401531"/>
            <a:ext cx="1343742" cy="25399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C08550D-D2B3-C32D-1FE3-BD9FD6B5C7B1}"/>
              </a:ext>
            </a:extLst>
          </p:cNvPr>
          <p:cNvCxnSpPr>
            <a:cxnSpLocks/>
          </p:cNvCxnSpPr>
          <p:nvPr/>
        </p:nvCxnSpPr>
        <p:spPr>
          <a:xfrm flipH="1">
            <a:off x="1884109" y="5154561"/>
            <a:ext cx="3949287" cy="909485"/>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B7A1F6C-02DB-9D80-828E-7BC753583B09}"/>
              </a:ext>
            </a:extLst>
          </p:cNvPr>
          <p:cNvCxnSpPr>
            <a:cxnSpLocks/>
          </p:cNvCxnSpPr>
          <p:nvPr/>
        </p:nvCxnSpPr>
        <p:spPr>
          <a:xfrm flipV="1">
            <a:off x="5800622" y="5195531"/>
            <a:ext cx="4" cy="87670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590668-F155-CBF0-DDC2-837B1B4B6DE9}"/>
              </a:ext>
            </a:extLst>
          </p:cNvPr>
          <p:cNvCxnSpPr>
            <a:cxnSpLocks/>
          </p:cNvCxnSpPr>
          <p:nvPr/>
        </p:nvCxnSpPr>
        <p:spPr>
          <a:xfrm flipH="1" flipV="1">
            <a:off x="5784238" y="5146371"/>
            <a:ext cx="1868126" cy="917671"/>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C8520F-769A-CDEC-D1C4-AFE73B6A067B}"/>
              </a:ext>
            </a:extLst>
          </p:cNvPr>
          <p:cNvCxnSpPr>
            <a:cxnSpLocks/>
          </p:cNvCxnSpPr>
          <p:nvPr/>
        </p:nvCxnSpPr>
        <p:spPr>
          <a:xfrm flipH="1" flipV="1">
            <a:off x="5808817" y="5138176"/>
            <a:ext cx="4711288" cy="934060"/>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46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randombar(horizont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1"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500"/>
                                        <p:tgtEl>
                                          <p:spTgt spid="2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up)">
                                      <p:cBhvr>
                                        <p:cTn id="55" dur="500"/>
                                        <p:tgtEl>
                                          <p:spTgt spid="2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par>
                                <p:cTn id="59" presetID="22" presetClass="entr" presetSubtype="1"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up)">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animBg="1"/>
      <p:bldP spid="26" grpId="0" animBg="1"/>
      <p:bldP spid="27" grpId="0" animBg="1"/>
      <p:bldP spid="28" grpId="0" animBg="1"/>
      <p:bldP spid="3" grpId="0" animBg="1"/>
      <p:bldP spid="6" grpId="0" animBg="1"/>
      <p:bldP spid="7" grpId="0" animBg="1"/>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82A3C-5080-2B46-1113-1603C6BE9593}"/>
              </a:ext>
            </a:extLst>
          </p:cNvPr>
          <p:cNvSpPr txBox="1"/>
          <p:nvPr/>
        </p:nvSpPr>
        <p:spPr>
          <a:xfrm>
            <a:off x="635000" y="166309"/>
            <a:ext cx="74482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Conclusion and Future work</a:t>
            </a:r>
          </a:p>
        </p:txBody>
      </p:sp>
      <p:sp>
        <p:nvSpPr>
          <p:cNvPr id="5" name="TextBox 4">
            <a:extLst>
              <a:ext uri="{FF2B5EF4-FFF2-40B4-BE49-F238E27FC236}">
                <a16:creationId xmlns:a16="http://schemas.microsoft.com/office/drawing/2014/main" id="{0D5E4889-27DE-E51E-A58F-ED7EF66511AB}"/>
              </a:ext>
            </a:extLst>
          </p:cNvPr>
          <p:cNvSpPr txBox="1"/>
          <p:nvPr/>
        </p:nvSpPr>
        <p:spPr>
          <a:xfrm>
            <a:off x="491066" y="1325638"/>
            <a:ext cx="1156062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u="sng">
                <a:ea typeface="+mn-lt"/>
                <a:cs typeface="+mn-lt"/>
              </a:rPr>
              <a:t>Vulnerability in Traditional FIFO Buffers:</a:t>
            </a:r>
            <a:r>
              <a:rPr lang="en-US" sz="2400">
                <a:ea typeface="+mn-lt"/>
                <a:cs typeface="+mn-lt"/>
              </a:rPr>
              <a:t> </a:t>
            </a:r>
          </a:p>
          <a:p>
            <a:pPr algn="just"/>
            <a:r>
              <a:rPr lang="en-US" sz="2400">
                <a:ea typeface="+mn-lt"/>
                <a:cs typeface="+mn-lt"/>
              </a:rPr>
              <a:t>Adversaries can exploit these weaknesses to introduce undetectable hardware Trojans.</a:t>
            </a:r>
            <a:endParaRPr lang="en-US" sz="2400"/>
          </a:p>
          <a:p>
            <a:pPr algn="just">
              <a:buFont typeface="Arial"/>
              <a:buChar char="•"/>
            </a:pPr>
            <a:endParaRPr lang="en-US" sz="2400" u="sng">
              <a:ea typeface="+mn-lt"/>
              <a:cs typeface="+mn-lt"/>
            </a:endParaRPr>
          </a:p>
          <a:p>
            <a:pPr algn="just"/>
            <a:r>
              <a:rPr lang="en-US" sz="2400" u="sng">
                <a:ea typeface="+mn-lt"/>
                <a:cs typeface="+mn-lt"/>
              </a:rPr>
              <a:t>Soft IP Security Concerns</a:t>
            </a:r>
            <a:r>
              <a:rPr lang="en-US" sz="2400">
                <a:ea typeface="+mn-lt"/>
                <a:cs typeface="+mn-lt"/>
              </a:rPr>
              <a:t>: </a:t>
            </a:r>
          </a:p>
          <a:p>
            <a:pPr algn="just"/>
            <a:r>
              <a:rPr lang="en-US" sz="2400">
                <a:ea typeface="+mn-lt"/>
                <a:cs typeface="+mn-lt"/>
              </a:rPr>
              <a:t>Unauthorized access to soft IP could enable the insertion of malicious hardware Trojans, posing a significant security risk.</a:t>
            </a:r>
            <a:endParaRPr lang="en-US"/>
          </a:p>
          <a:p>
            <a:pPr algn="just"/>
            <a:endParaRPr lang="en-US" sz="2400"/>
          </a:p>
          <a:p>
            <a:pPr algn="just"/>
            <a:r>
              <a:rPr lang="en-US" sz="2400" u="sng">
                <a:ea typeface="+mn-lt"/>
                <a:cs typeface="+mn-lt"/>
              </a:rPr>
              <a:t>Impact on Hardware</a:t>
            </a:r>
            <a:r>
              <a:rPr lang="en-US" sz="2400">
                <a:ea typeface="+mn-lt"/>
                <a:cs typeface="+mn-lt"/>
              </a:rPr>
              <a:t>: </a:t>
            </a:r>
          </a:p>
          <a:p>
            <a:pPr algn="just"/>
            <a:r>
              <a:rPr lang="en-US" sz="2400">
                <a:ea typeface="+mn-lt"/>
                <a:cs typeface="+mn-lt"/>
              </a:rPr>
              <a:t>Compared to unmodified FIFOs, intruded versions show a footprint increase of 4% to 14% and a delay variation (Fmax) of 6% to 21%.</a:t>
            </a:r>
            <a:endParaRPr lang="en-US"/>
          </a:p>
          <a:p>
            <a:pPr algn="just">
              <a:buFont typeface="Arial"/>
              <a:buChar char="•"/>
            </a:pPr>
            <a:endParaRPr lang="en-US" sz="2400"/>
          </a:p>
        </p:txBody>
      </p:sp>
    </p:spTree>
    <p:extLst>
      <p:ext uri="{BB962C8B-B14F-4D97-AF65-F5344CB8AC3E}">
        <p14:creationId xmlns:p14="http://schemas.microsoft.com/office/powerpoint/2010/main" val="3805036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82A3C-5080-2B46-1113-1603C6BE9593}"/>
              </a:ext>
            </a:extLst>
          </p:cNvPr>
          <p:cNvSpPr txBox="1"/>
          <p:nvPr/>
        </p:nvSpPr>
        <p:spPr>
          <a:xfrm>
            <a:off x="635000" y="166309"/>
            <a:ext cx="74482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Conclusion and Future work</a:t>
            </a:r>
          </a:p>
        </p:txBody>
      </p:sp>
      <p:sp>
        <p:nvSpPr>
          <p:cNvPr id="5" name="TextBox 4">
            <a:extLst>
              <a:ext uri="{FF2B5EF4-FFF2-40B4-BE49-F238E27FC236}">
                <a16:creationId xmlns:a16="http://schemas.microsoft.com/office/drawing/2014/main" id="{0D5E4889-27DE-E51E-A58F-ED7EF66511AB}"/>
              </a:ext>
            </a:extLst>
          </p:cNvPr>
          <p:cNvSpPr txBox="1"/>
          <p:nvPr/>
        </p:nvSpPr>
        <p:spPr>
          <a:xfrm>
            <a:off x="466875" y="1035352"/>
            <a:ext cx="115606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solidFill>
                  <a:srgbClr val="FFFFFF"/>
                </a:solidFill>
              </a:rPr>
              <a:t>Suggested Mitigation Strategies at Various levels:</a:t>
            </a:r>
          </a:p>
          <a:p>
            <a:pPr>
              <a:buFont typeface="Arial"/>
              <a:buChar char="•"/>
            </a:pPr>
            <a:endParaRPr lang="en-US" sz="2400" u="sng">
              <a:solidFill>
                <a:srgbClr val="FFFFFF"/>
              </a:solidFill>
            </a:endParaRPr>
          </a:p>
          <a:p>
            <a:pPr marL="342900" indent="-342900">
              <a:buFont typeface="Arial"/>
              <a:buChar char="•"/>
            </a:pPr>
            <a:r>
              <a:rPr lang="en-US" sz="2400" u="sng">
                <a:solidFill>
                  <a:srgbClr val="FFFFFF"/>
                </a:solidFill>
              </a:rPr>
              <a:t>Protocol Level:</a:t>
            </a:r>
            <a:r>
              <a:rPr lang="en-US" sz="2400">
                <a:solidFill>
                  <a:srgbClr val="FFFFFF"/>
                </a:solidFill>
              </a:rPr>
              <a:t> </a:t>
            </a:r>
            <a:r>
              <a:rPr lang="en-US" sz="2400">
                <a:solidFill>
                  <a:srgbClr val="FFFFFF"/>
                </a:solidFill>
                <a:ea typeface="+mn-lt"/>
                <a:cs typeface="+mn-lt"/>
              </a:rPr>
              <a:t>Consider secure communication protocols.</a:t>
            </a:r>
            <a:endParaRPr lang="en-US" sz="2400" i="1" u="sng">
              <a:solidFill>
                <a:srgbClr val="FFFFFF"/>
              </a:solidFill>
            </a:endParaRPr>
          </a:p>
          <a:p>
            <a:pPr marL="342900" indent="-342900">
              <a:buFont typeface="Arial"/>
              <a:buChar char="•"/>
            </a:pPr>
            <a:endParaRPr lang="en-US" sz="2400" u="sng">
              <a:solidFill>
                <a:srgbClr val="FFFFFF"/>
              </a:solidFill>
            </a:endParaRPr>
          </a:p>
          <a:p>
            <a:pPr marL="342900" indent="-342900">
              <a:buFont typeface="Arial"/>
              <a:buChar char="•"/>
            </a:pPr>
            <a:r>
              <a:rPr lang="en-US" sz="2400" u="sng">
                <a:solidFill>
                  <a:srgbClr val="FFFFFF"/>
                </a:solidFill>
              </a:rPr>
              <a:t>System Level:</a:t>
            </a:r>
            <a:r>
              <a:rPr lang="en-US" sz="2400">
                <a:solidFill>
                  <a:srgbClr val="FFFFFF"/>
                </a:solidFill>
              </a:rPr>
              <a:t> </a:t>
            </a:r>
            <a:r>
              <a:rPr lang="en-US" sz="2400">
                <a:solidFill>
                  <a:srgbClr val="FFFFFF"/>
                </a:solidFill>
                <a:ea typeface="+mn-lt"/>
                <a:cs typeface="+mn-lt"/>
              </a:rPr>
              <a:t>Implement robust security measures.</a:t>
            </a:r>
            <a:endParaRPr lang="en-US" sz="1200">
              <a:solidFill>
                <a:srgbClr val="111111"/>
              </a:solidFill>
            </a:endParaRPr>
          </a:p>
          <a:p>
            <a:pPr marL="342900" indent="-342900">
              <a:buFont typeface="Arial"/>
              <a:buChar char="•"/>
            </a:pPr>
            <a:endParaRPr lang="en-US" sz="2400" u="sng">
              <a:solidFill>
                <a:srgbClr val="FFFFFF"/>
              </a:solidFill>
            </a:endParaRPr>
          </a:p>
          <a:p>
            <a:pPr marL="342900" indent="-342900">
              <a:buFont typeface="Arial"/>
              <a:buChar char="•"/>
            </a:pPr>
            <a:r>
              <a:rPr lang="en-US" sz="2400" u="sng">
                <a:solidFill>
                  <a:srgbClr val="FFFFFF"/>
                </a:solidFill>
              </a:rPr>
              <a:t>Gate Level:</a:t>
            </a:r>
            <a:r>
              <a:rPr lang="en-US" sz="2400">
                <a:solidFill>
                  <a:srgbClr val="FFFFFF"/>
                </a:solidFill>
              </a:rPr>
              <a:t> </a:t>
            </a:r>
            <a:r>
              <a:rPr lang="en-US" sz="2400">
                <a:solidFill>
                  <a:srgbClr val="FFFFFF"/>
                </a:solidFill>
                <a:ea typeface="+mn-lt"/>
                <a:cs typeface="+mn-lt"/>
              </a:rPr>
              <a:t>Enhance gate-level security to prevent Trojan insertion.</a:t>
            </a:r>
            <a:endParaRPr lang="en-US" sz="2400" u="sng">
              <a:solidFill>
                <a:srgbClr val="FFFFFF"/>
              </a:solidFill>
            </a:endParaRPr>
          </a:p>
          <a:p>
            <a:endParaRPr lang="en-US" sz="2400">
              <a:solidFill>
                <a:srgbClr val="FFFFFF"/>
              </a:solidFill>
            </a:endParaRPr>
          </a:p>
          <a:p>
            <a:r>
              <a:rPr lang="en-US" sz="2400" u="sng">
                <a:solidFill>
                  <a:srgbClr val="FFFFFF"/>
                </a:solidFill>
                <a:ea typeface="+mn-lt"/>
                <a:cs typeface="+mn-lt"/>
              </a:rPr>
              <a:t>Future Research</a:t>
            </a:r>
            <a:r>
              <a:rPr lang="en-US" sz="2400">
                <a:solidFill>
                  <a:srgbClr val="FFFFFF"/>
                </a:solidFill>
                <a:ea typeface="+mn-lt"/>
                <a:cs typeface="+mn-lt"/>
              </a:rPr>
              <a:t>:</a:t>
            </a:r>
            <a:endParaRPr lang="en-US">
              <a:solidFill>
                <a:srgbClr val="FFFFFF"/>
              </a:solidFill>
              <a:ea typeface="+mn-lt"/>
              <a:cs typeface="+mn-lt"/>
            </a:endParaRPr>
          </a:p>
          <a:p>
            <a:endParaRPr lang="en-US" sz="2400">
              <a:solidFill>
                <a:srgbClr val="FFFFFF"/>
              </a:solidFill>
              <a:ea typeface="+mn-lt"/>
              <a:cs typeface="+mn-lt"/>
            </a:endParaRPr>
          </a:p>
          <a:p>
            <a:r>
              <a:rPr lang="en-US" sz="2400">
                <a:solidFill>
                  <a:srgbClr val="FFFFFF"/>
                </a:solidFill>
                <a:ea typeface="+mn-lt"/>
                <a:cs typeface="+mn-lt"/>
              </a:rPr>
              <a:t>The authors recommend further research on other types of clock domain crossing (CDC) techniques to fully understand the threat landscape in multi-clock domain integrated circuits.</a:t>
            </a:r>
            <a:endParaRPr lang="en-US"/>
          </a:p>
          <a:p>
            <a:endParaRPr lang="en-US" sz="2400" u="sng">
              <a:solidFill>
                <a:srgbClr val="FFFFFF"/>
              </a:solidFill>
            </a:endParaRPr>
          </a:p>
        </p:txBody>
      </p:sp>
    </p:spTree>
    <p:extLst>
      <p:ext uri="{BB962C8B-B14F-4D97-AF65-F5344CB8AC3E}">
        <p14:creationId xmlns:p14="http://schemas.microsoft.com/office/powerpoint/2010/main" val="3409649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870704-AAA2-B850-D2B9-2FACB4CB3168}"/>
              </a:ext>
            </a:extLst>
          </p:cNvPr>
          <p:cNvSpPr txBox="1"/>
          <p:nvPr/>
        </p:nvSpPr>
        <p:spPr>
          <a:xfrm>
            <a:off x="3368524" y="2228547"/>
            <a:ext cx="5464627"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a:t>Thank You</a:t>
            </a:r>
          </a:p>
          <a:p>
            <a:pPr algn="ctr"/>
            <a:endParaRPr lang="en-US" sz="5000"/>
          </a:p>
          <a:p>
            <a:pPr algn="ctr"/>
            <a:r>
              <a:rPr lang="en-US" sz="5000"/>
              <a:t>Any Questions?</a:t>
            </a:r>
          </a:p>
        </p:txBody>
      </p:sp>
    </p:spTree>
    <p:extLst>
      <p:ext uri="{BB962C8B-B14F-4D97-AF65-F5344CB8AC3E}">
        <p14:creationId xmlns:p14="http://schemas.microsoft.com/office/powerpoint/2010/main" val="119504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Denial of Service Attacks by Trojans</a:t>
            </a:r>
          </a:p>
        </p:txBody>
      </p:sp>
      <p:pic>
        <p:nvPicPr>
          <p:cNvPr id="9" name="Picture 8" descr="A blue square with white text&#10;&#10;Description automatically generated">
            <a:extLst>
              <a:ext uri="{FF2B5EF4-FFF2-40B4-BE49-F238E27FC236}">
                <a16:creationId xmlns:a16="http://schemas.microsoft.com/office/drawing/2014/main" id="{8595E264-08CC-D9D3-50DE-832FA6F65BA8}"/>
              </a:ext>
            </a:extLst>
          </p:cNvPr>
          <p:cNvPicPr>
            <a:picLocks noChangeAspect="1"/>
          </p:cNvPicPr>
          <p:nvPr/>
        </p:nvPicPr>
        <p:blipFill>
          <a:blip r:embed="rId2"/>
          <a:stretch>
            <a:fillRect/>
          </a:stretch>
        </p:blipFill>
        <p:spPr>
          <a:xfrm>
            <a:off x="472225" y="1919811"/>
            <a:ext cx="11719775" cy="1376322"/>
          </a:xfrm>
          <a:prstGeom prst="rect">
            <a:avLst/>
          </a:prstGeom>
        </p:spPr>
      </p:pic>
      <p:sp>
        <p:nvSpPr>
          <p:cNvPr id="10" name="TextBox 9">
            <a:extLst>
              <a:ext uri="{FF2B5EF4-FFF2-40B4-BE49-F238E27FC236}">
                <a16:creationId xmlns:a16="http://schemas.microsoft.com/office/drawing/2014/main" id="{14D18BA8-509C-C81C-1CB9-98F992633965}"/>
              </a:ext>
            </a:extLst>
          </p:cNvPr>
          <p:cNvSpPr txBox="1"/>
          <p:nvPr/>
        </p:nvSpPr>
        <p:spPr>
          <a:xfrm>
            <a:off x="558085" y="815660"/>
            <a:ext cx="598867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t>Two Main Goals:</a:t>
            </a:r>
            <a:endParaRPr lang="en-US" sz="1600"/>
          </a:p>
          <a:p>
            <a:pPr marL="800100" lvl="1" indent="-342900">
              <a:buAutoNum type="arabicPeriod"/>
            </a:pPr>
            <a:r>
              <a:rPr lang="en-US" sz="1600" b="1"/>
              <a:t>Insert Trojan that breaks chip </a:t>
            </a:r>
            <a:endParaRPr lang="en-US" sz="1600"/>
          </a:p>
          <a:p>
            <a:pPr marL="800100" lvl="1" indent="-342900">
              <a:buAutoNum type="arabicPeriod"/>
            </a:pPr>
            <a:r>
              <a:rPr lang="en-US" sz="1600" b="1"/>
              <a:t>Get the Trojan passed testing/detection phase</a:t>
            </a:r>
          </a:p>
        </p:txBody>
      </p:sp>
      <p:cxnSp>
        <p:nvCxnSpPr>
          <p:cNvPr id="2" name="Straight Arrow Connector 1">
            <a:extLst>
              <a:ext uri="{FF2B5EF4-FFF2-40B4-BE49-F238E27FC236}">
                <a16:creationId xmlns:a16="http://schemas.microsoft.com/office/drawing/2014/main" id="{FB2E3329-54C7-7DC2-B9AA-0940A4616211}"/>
              </a:ext>
            </a:extLst>
          </p:cNvPr>
          <p:cNvCxnSpPr/>
          <p:nvPr/>
        </p:nvCxnSpPr>
        <p:spPr>
          <a:xfrm flipH="1" flipV="1">
            <a:off x="6010138" y="3466563"/>
            <a:ext cx="2436255" cy="142740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F99EFEC5-22AB-4898-7154-F101195A1171}"/>
              </a:ext>
            </a:extLst>
          </p:cNvPr>
          <p:cNvCxnSpPr>
            <a:cxnSpLocks/>
          </p:cNvCxnSpPr>
          <p:nvPr/>
        </p:nvCxnSpPr>
        <p:spPr>
          <a:xfrm flipV="1">
            <a:off x="2275266" y="3369972"/>
            <a:ext cx="579550" cy="16205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5728692E-ADF5-2458-32F1-79FEF7BB1789}"/>
              </a:ext>
            </a:extLst>
          </p:cNvPr>
          <p:cNvCxnSpPr>
            <a:cxnSpLocks/>
          </p:cNvCxnSpPr>
          <p:nvPr/>
        </p:nvCxnSpPr>
        <p:spPr>
          <a:xfrm flipH="1" flipV="1">
            <a:off x="4432478" y="3434366"/>
            <a:ext cx="558084" cy="233965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9012CE-88E6-BD7A-C69D-665A70C4F477}"/>
              </a:ext>
            </a:extLst>
          </p:cNvPr>
          <p:cNvSpPr txBox="1"/>
          <p:nvPr/>
        </p:nvSpPr>
        <p:spPr>
          <a:xfrm>
            <a:off x="8156619" y="5012028"/>
            <a:ext cx="39065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Device Trojans</a:t>
            </a:r>
          </a:p>
          <a:p>
            <a:r>
              <a:rPr lang="en-US"/>
              <a:t>(</a:t>
            </a:r>
            <a:r>
              <a:rPr lang="en-US">
                <a:ea typeface="+mn-lt"/>
                <a:cs typeface="+mn-lt"/>
              </a:rPr>
              <a:t>ex: dopant </a:t>
            </a:r>
            <a:r>
              <a:rPr lang="en-US"/>
              <a:t>polarity modification)</a:t>
            </a:r>
          </a:p>
        </p:txBody>
      </p:sp>
      <p:sp>
        <p:nvSpPr>
          <p:cNvPr id="8" name="TextBox 7">
            <a:extLst>
              <a:ext uri="{FF2B5EF4-FFF2-40B4-BE49-F238E27FC236}">
                <a16:creationId xmlns:a16="http://schemas.microsoft.com/office/drawing/2014/main" id="{7C40B9F3-734B-FB6F-EF11-E49B7C84CFD1}"/>
              </a:ext>
            </a:extLst>
          </p:cNvPr>
          <p:cNvSpPr txBox="1"/>
          <p:nvPr/>
        </p:nvSpPr>
        <p:spPr>
          <a:xfrm>
            <a:off x="4142703" y="5913549"/>
            <a:ext cx="39065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Logic Trojans</a:t>
            </a:r>
          </a:p>
          <a:p>
            <a:r>
              <a:rPr lang="en-US"/>
              <a:t>(</a:t>
            </a:r>
            <a:r>
              <a:rPr lang="en-US">
                <a:ea typeface="+mn-lt"/>
                <a:cs typeface="+mn-lt"/>
              </a:rPr>
              <a:t>ex: rare</a:t>
            </a:r>
            <a:r>
              <a:rPr lang="en-US"/>
              <a:t> event/input triggering)</a:t>
            </a:r>
          </a:p>
        </p:txBody>
      </p:sp>
      <p:sp>
        <p:nvSpPr>
          <p:cNvPr id="11" name="TextBox 10">
            <a:extLst>
              <a:ext uri="{FF2B5EF4-FFF2-40B4-BE49-F238E27FC236}">
                <a16:creationId xmlns:a16="http://schemas.microsoft.com/office/drawing/2014/main" id="{174D7FE2-562F-4A9E-47DD-E6660B455E31}"/>
              </a:ext>
            </a:extLst>
          </p:cNvPr>
          <p:cNvSpPr txBox="1"/>
          <p:nvPr/>
        </p:nvSpPr>
        <p:spPr>
          <a:xfrm>
            <a:off x="772731" y="5334000"/>
            <a:ext cx="27796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RTL/Soft IP Trojan</a:t>
            </a:r>
          </a:p>
          <a:p>
            <a:r>
              <a:rPr lang="en-US"/>
              <a:t>(</a:t>
            </a:r>
            <a:r>
              <a:rPr lang="en-US">
                <a:ea typeface="+mn-lt"/>
                <a:cs typeface="+mn-lt"/>
              </a:rPr>
              <a:t>ex: RTL</a:t>
            </a:r>
            <a:r>
              <a:rPr lang="en-US"/>
              <a:t> code modification)</a:t>
            </a:r>
          </a:p>
        </p:txBody>
      </p:sp>
      <p:sp>
        <p:nvSpPr>
          <p:cNvPr id="12" name="Rectangle 11">
            <a:extLst>
              <a:ext uri="{FF2B5EF4-FFF2-40B4-BE49-F238E27FC236}">
                <a16:creationId xmlns:a16="http://schemas.microsoft.com/office/drawing/2014/main" id="{518F41DF-F264-CE89-04F8-3FDE64F0F9F9}"/>
              </a:ext>
            </a:extLst>
          </p:cNvPr>
          <p:cNvSpPr/>
          <p:nvPr/>
        </p:nvSpPr>
        <p:spPr>
          <a:xfrm>
            <a:off x="654675" y="5140816"/>
            <a:ext cx="2489915" cy="1298620"/>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27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Detection Strategies</a:t>
            </a:r>
          </a:p>
        </p:txBody>
      </p:sp>
      <p:pic>
        <p:nvPicPr>
          <p:cNvPr id="9" name="Picture 8" descr="A blue square with white text&#10;&#10;Description automatically generated">
            <a:extLst>
              <a:ext uri="{FF2B5EF4-FFF2-40B4-BE49-F238E27FC236}">
                <a16:creationId xmlns:a16="http://schemas.microsoft.com/office/drawing/2014/main" id="{8595E264-08CC-D9D3-50DE-832FA6F65BA8}"/>
              </a:ext>
            </a:extLst>
          </p:cNvPr>
          <p:cNvPicPr>
            <a:picLocks noChangeAspect="1"/>
          </p:cNvPicPr>
          <p:nvPr/>
        </p:nvPicPr>
        <p:blipFill>
          <a:blip r:embed="rId2"/>
          <a:stretch>
            <a:fillRect/>
          </a:stretch>
        </p:blipFill>
        <p:spPr>
          <a:xfrm>
            <a:off x="472225" y="1096027"/>
            <a:ext cx="11719775" cy="1376322"/>
          </a:xfrm>
          <a:prstGeom prst="rect">
            <a:avLst/>
          </a:prstGeom>
        </p:spPr>
      </p:pic>
      <p:sp>
        <p:nvSpPr>
          <p:cNvPr id="14" name="TextBox 13">
            <a:extLst>
              <a:ext uri="{FF2B5EF4-FFF2-40B4-BE49-F238E27FC236}">
                <a16:creationId xmlns:a16="http://schemas.microsoft.com/office/drawing/2014/main" id="{9E76DBB0-BAFD-B787-971F-3255292ED0BD}"/>
              </a:ext>
            </a:extLst>
          </p:cNvPr>
          <p:cNvSpPr txBox="1"/>
          <p:nvPr/>
        </p:nvSpPr>
        <p:spPr>
          <a:xfrm>
            <a:off x="1678460" y="4335162"/>
            <a:ext cx="93087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t>Rare event/input testing</a:t>
            </a:r>
          </a:p>
        </p:txBody>
      </p:sp>
      <p:cxnSp>
        <p:nvCxnSpPr>
          <p:cNvPr id="15" name="Straight Arrow Connector 14">
            <a:extLst>
              <a:ext uri="{FF2B5EF4-FFF2-40B4-BE49-F238E27FC236}">
                <a16:creationId xmlns:a16="http://schemas.microsoft.com/office/drawing/2014/main" id="{77D52897-0460-5C1D-DE54-C97017388766}"/>
              </a:ext>
            </a:extLst>
          </p:cNvPr>
          <p:cNvCxnSpPr/>
          <p:nvPr/>
        </p:nvCxnSpPr>
        <p:spPr>
          <a:xfrm flipV="1">
            <a:off x="6085702" y="2224216"/>
            <a:ext cx="4880919" cy="219332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05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Trojan Detection Strategies</a:t>
            </a:r>
          </a:p>
        </p:txBody>
      </p:sp>
      <p:pic>
        <p:nvPicPr>
          <p:cNvPr id="9" name="Picture 8" descr="A blue square with white text&#10;&#10;Description automatically generated">
            <a:extLst>
              <a:ext uri="{FF2B5EF4-FFF2-40B4-BE49-F238E27FC236}">
                <a16:creationId xmlns:a16="http://schemas.microsoft.com/office/drawing/2014/main" id="{8595E264-08CC-D9D3-50DE-832FA6F65BA8}"/>
              </a:ext>
            </a:extLst>
          </p:cNvPr>
          <p:cNvPicPr>
            <a:picLocks noChangeAspect="1"/>
          </p:cNvPicPr>
          <p:nvPr/>
        </p:nvPicPr>
        <p:blipFill>
          <a:blip r:embed="rId2"/>
          <a:stretch>
            <a:fillRect/>
          </a:stretch>
        </p:blipFill>
        <p:spPr>
          <a:xfrm>
            <a:off x="472225" y="1096027"/>
            <a:ext cx="11719775" cy="1376322"/>
          </a:xfrm>
          <a:prstGeom prst="rect">
            <a:avLst/>
          </a:prstGeom>
        </p:spPr>
      </p:pic>
      <p:sp>
        <p:nvSpPr>
          <p:cNvPr id="14" name="TextBox 13">
            <a:extLst>
              <a:ext uri="{FF2B5EF4-FFF2-40B4-BE49-F238E27FC236}">
                <a16:creationId xmlns:a16="http://schemas.microsoft.com/office/drawing/2014/main" id="{9E76DBB0-BAFD-B787-971F-3255292ED0BD}"/>
              </a:ext>
            </a:extLst>
          </p:cNvPr>
          <p:cNvSpPr txBox="1"/>
          <p:nvPr/>
        </p:nvSpPr>
        <p:spPr>
          <a:xfrm>
            <a:off x="1534298" y="5756189"/>
            <a:ext cx="93087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t>Signature Based Testing</a:t>
            </a:r>
            <a:endParaRPr lang="en-US"/>
          </a:p>
        </p:txBody>
      </p:sp>
      <p:cxnSp>
        <p:nvCxnSpPr>
          <p:cNvPr id="15" name="Straight Arrow Connector 14">
            <a:extLst>
              <a:ext uri="{FF2B5EF4-FFF2-40B4-BE49-F238E27FC236}">
                <a16:creationId xmlns:a16="http://schemas.microsoft.com/office/drawing/2014/main" id="{77D52897-0460-5C1D-DE54-C97017388766}"/>
              </a:ext>
            </a:extLst>
          </p:cNvPr>
          <p:cNvCxnSpPr/>
          <p:nvPr/>
        </p:nvCxnSpPr>
        <p:spPr>
          <a:xfrm flipV="1">
            <a:off x="8479121" y="2263767"/>
            <a:ext cx="2724337" cy="198737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98BEF848-5CB0-00EA-CB96-85DF414BC632}"/>
              </a:ext>
            </a:extLst>
          </p:cNvPr>
          <p:cNvSpPr/>
          <p:nvPr/>
        </p:nvSpPr>
        <p:spPr>
          <a:xfrm>
            <a:off x="3429000" y="2800865"/>
            <a:ext cx="1318054" cy="1318054"/>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Known Secure Chip</a:t>
            </a:r>
          </a:p>
        </p:txBody>
      </p:sp>
      <p:sp>
        <p:nvSpPr>
          <p:cNvPr id="3" name="Rectangle: Rounded Corners 2">
            <a:extLst>
              <a:ext uri="{FF2B5EF4-FFF2-40B4-BE49-F238E27FC236}">
                <a16:creationId xmlns:a16="http://schemas.microsoft.com/office/drawing/2014/main" id="{96F6C886-27A3-A47A-3EA3-1D52EA1158A6}"/>
              </a:ext>
            </a:extLst>
          </p:cNvPr>
          <p:cNvSpPr/>
          <p:nvPr/>
        </p:nvSpPr>
        <p:spPr>
          <a:xfrm>
            <a:off x="3428999" y="4293972"/>
            <a:ext cx="1318054" cy="1318054"/>
          </a:xfrm>
          <a:prstGeom prst="roundRect">
            <a:avLst/>
          </a:prstGeom>
          <a:solidFill>
            <a:srgbClr val="D66F7B"/>
          </a:solidFill>
          <a:ln>
            <a:solidFill>
              <a:srgbClr val="D66F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DUT</a:t>
            </a:r>
          </a:p>
        </p:txBody>
      </p:sp>
      <p:sp>
        <p:nvSpPr>
          <p:cNvPr id="4" name="TextBox 3">
            <a:extLst>
              <a:ext uri="{FF2B5EF4-FFF2-40B4-BE49-F238E27FC236}">
                <a16:creationId xmlns:a16="http://schemas.microsoft.com/office/drawing/2014/main" id="{412B0071-F9EA-338D-8794-46559522C418}"/>
              </a:ext>
            </a:extLst>
          </p:cNvPr>
          <p:cNvSpPr txBox="1"/>
          <p:nvPr/>
        </p:nvSpPr>
        <p:spPr>
          <a:xfrm>
            <a:off x="1318053" y="3799701"/>
            <a:ext cx="12150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Test Vectors</a:t>
            </a:r>
          </a:p>
        </p:txBody>
      </p:sp>
      <p:cxnSp>
        <p:nvCxnSpPr>
          <p:cNvPr id="5" name="Connector: Elbow 4">
            <a:extLst>
              <a:ext uri="{FF2B5EF4-FFF2-40B4-BE49-F238E27FC236}">
                <a16:creationId xmlns:a16="http://schemas.microsoft.com/office/drawing/2014/main" id="{046E69A2-F784-9EB9-DA6D-8395BDF6F09F}"/>
              </a:ext>
            </a:extLst>
          </p:cNvPr>
          <p:cNvCxnSpPr/>
          <p:nvPr/>
        </p:nvCxnSpPr>
        <p:spPr>
          <a:xfrm>
            <a:off x="2430160" y="4118919"/>
            <a:ext cx="1009135" cy="834081"/>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7F252FCF-DE41-AD5B-04D5-86AE007157D6}"/>
              </a:ext>
            </a:extLst>
          </p:cNvPr>
          <p:cNvCxnSpPr>
            <a:cxnSpLocks/>
          </p:cNvCxnSpPr>
          <p:nvPr/>
        </p:nvCxnSpPr>
        <p:spPr>
          <a:xfrm flipV="1">
            <a:off x="2430161" y="3408404"/>
            <a:ext cx="1009134" cy="731109"/>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Equals 7">
            <a:extLst>
              <a:ext uri="{FF2B5EF4-FFF2-40B4-BE49-F238E27FC236}">
                <a16:creationId xmlns:a16="http://schemas.microsoft.com/office/drawing/2014/main" id="{E2C7049D-8341-FE72-A295-5774AF8CBECF}"/>
              </a:ext>
            </a:extLst>
          </p:cNvPr>
          <p:cNvSpPr/>
          <p:nvPr/>
        </p:nvSpPr>
        <p:spPr>
          <a:xfrm>
            <a:off x="6744005" y="3779108"/>
            <a:ext cx="957648" cy="1019432"/>
          </a:xfrm>
          <a:prstGeom prst="mathEqual">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a:extLst>
              <a:ext uri="{FF2B5EF4-FFF2-40B4-BE49-F238E27FC236}">
                <a16:creationId xmlns:a16="http://schemas.microsoft.com/office/drawing/2014/main" id="{0E82E9FC-A3F7-D0A6-D136-C2E2D3475EB8}"/>
              </a:ext>
            </a:extLst>
          </p:cNvPr>
          <p:cNvCxnSpPr/>
          <p:nvPr/>
        </p:nvCxnSpPr>
        <p:spPr>
          <a:xfrm>
            <a:off x="4808837" y="3480485"/>
            <a:ext cx="1760837" cy="76200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AC26EC-FA27-255F-66C1-79170CC83943}"/>
              </a:ext>
            </a:extLst>
          </p:cNvPr>
          <p:cNvCxnSpPr/>
          <p:nvPr/>
        </p:nvCxnSpPr>
        <p:spPr>
          <a:xfrm flipV="1">
            <a:off x="4808838" y="4448431"/>
            <a:ext cx="1771134" cy="525162"/>
          </a:xfrm>
          <a:prstGeom prst="straightConnector1">
            <a:avLst/>
          </a:prstGeom>
          <a:ln w="57150">
            <a:solidFill>
              <a:srgbClr val="D66F7B"/>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06773F3B-9F67-1839-A9B9-F7648AEE54F7}"/>
              </a:ext>
            </a:extLst>
          </p:cNvPr>
          <p:cNvSpPr/>
          <p:nvPr/>
        </p:nvSpPr>
        <p:spPr>
          <a:xfrm>
            <a:off x="7578810" y="2883243"/>
            <a:ext cx="947351" cy="2718486"/>
          </a:xfrm>
          <a:prstGeom prst="righ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813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Contributions</a:t>
            </a:r>
          </a:p>
        </p:txBody>
      </p:sp>
      <p:sp>
        <p:nvSpPr>
          <p:cNvPr id="17" name="TextBox 16">
            <a:extLst>
              <a:ext uri="{FF2B5EF4-FFF2-40B4-BE49-F238E27FC236}">
                <a16:creationId xmlns:a16="http://schemas.microsoft.com/office/drawing/2014/main" id="{B530F714-BA0F-A5CE-87AE-8376005A4B42}"/>
              </a:ext>
            </a:extLst>
          </p:cNvPr>
          <p:cNvSpPr txBox="1"/>
          <p:nvPr/>
        </p:nvSpPr>
        <p:spPr>
          <a:xfrm>
            <a:off x="1835240" y="1921096"/>
            <a:ext cx="9648420" cy="3031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a:t>Two Main Contributions:</a:t>
            </a:r>
          </a:p>
          <a:p>
            <a:pPr marL="800100" lvl="1" indent="-342900">
              <a:lnSpc>
                <a:spcPct val="150000"/>
              </a:lnSpc>
              <a:buAutoNum type="arabicPeriod"/>
            </a:pPr>
            <a:r>
              <a:rPr lang="en-US" sz="3600"/>
              <a:t>Lack of attacks on asynchronous logic</a:t>
            </a:r>
          </a:p>
          <a:p>
            <a:pPr marL="800100" lvl="1" indent="-342900">
              <a:lnSpc>
                <a:spcPct val="150000"/>
              </a:lnSpc>
              <a:buAutoNum type="arabicPeriod"/>
            </a:pPr>
            <a:r>
              <a:rPr lang="en-US" sz="3600"/>
              <a:t>FIFO's are small making easier to hide the Trojan in the chip</a:t>
            </a:r>
          </a:p>
        </p:txBody>
      </p:sp>
    </p:spTree>
    <p:extLst>
      <p:ext uri="{BB962C8B-B14F-4D97-AF65-F5344CB8AC3E}">
        <p14:creationId xmlns:p14="http://schemas.microsoft.com/office/powerpoint/2010/main" val="183896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Asynchronous Logic</a:t>
            </a:r>
          </a:p>
        </p:txBody>
      </p:sp>
      <p:sp>
        <p:nvSpPr>
          <p:cNvPr id="2" name="Rectangle 1">
            <a:extLst>
              <a:ext uri="{FF2B5EF4-FFF2-40B4-BE49-F238E27FC236}">
                <a16:creationId xmlns:a16="http://schemas.microsoft.com/office/drawing/2014/main" id="{CE1640FE-182A-04C5-2391-0B19C01A23C1}"/>
              </a:ext>
            </a:extLst>
          </p:cNvPr>
          <p:cNvSpPr/>
          <p:nvPr/>
        </p:nvSpPr>
        <p:spPr>
          <a:xfrm>
            <a:off x="710514" y="1254315"/>
            <a:ext cx="3903848" cy="3848452"/>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CLK 1</a:t>
            </a:r>
          </a:p>
          <a:p>
            <a:pPr algn="ctr"/>
            <a:r>
              <a:rPr lang="en-US"/>
              <a:t>"CPU"</a:t>
            </a:r>
          </a:p>
        </p:txBody>
      </p:sp>
      <p:sp>
        <p:nvSpPr>
          <p:cNvPr id="3" name="Rectangle 2">
            <a:extLst>
              <a:ext uri="{FF2B5EF4-FFF2-40B4-BE49-F238E27FC236}">
                <a16:creationId xmlns:a16="http://schemas.microsoft.com/office/drawing/2014/main" id="{B6D77820-A785-3C3D-290E-EEDF63AC7D6D}"/>
              </a:ext>
            </a:extLst>
          </p:cNvPr>
          <p:cNvSpPr/>
          <p:nvPr/>
        </p:nvSpPr>
        <p:spPr>
          <a:xfrm>
            <a:off x="7999175" y="1254315"/>
            <a:ext cx="3894203" cy="377128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CLK 2</a:t>
            </a:r>
          </a:p>
          <a:p>
            <a:pPr algn="ctr"/>
            <a:r>
              <a:rPr lang="en-US"/>
              <a:t>"Memory Management Unit"</a:t>
            </a:r>
          </a:p>
        </p:txBody>
      </p:sp>
      <p:cxnSp>
        <p:nvCxnSpPr>
          <p:cNvPr id="5" name="Straight Arrow Connector 4">
            <a:extLst>
              <a:ext uri="{FF2B5EF4-FFF2-40B4-BE49-F238E27FC236}">
                <a16:creationId xmlns:a16="http://schemas.microsoft.com/office/drawing/2014/main" id="{8BE301F2-3FDA-384C-5367-1C076D6D2A2E}"/>
              </a:ext>
            </a:extLst>
          </p:cNvPr>
          <p:cNvCxnSpPr/>
          <p:nvPr/>
        </p:nvCxnSpPr>
        <p:spPr>
          <a:xfrm>
            <a:off x="4620228" y="1986987"/>
            <a:ext cx="3395240" cy="9645"/>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17D28F1-C439-2A05-9FB2-71AB6B30EF8B}"/>
              </a:ext>
            </a:extLst>
          </p:cNvPr>
          <p:cNvCxnSpPr>
            <a:cxnSpLocks/>
          </p:cNvCxnSpPr>
          <p:nvPr/>
        </p:nvCxnSpPr>
        <p:spPr>
          <a:xfrm>
            <a:off x="4620227" y="3935392"/>
            <a:ext cx="3395240" cy="9645"/>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023A419-0361-CAE8-377F-BF8697B43420}"/>
              </a:ext>
            </a:extLst>
          </p:cNvPr>
          <p:cNvSpPr/>
          <p:nvPr/>
        </p:nvSpPr>
        <p:spPr>
          <a:xfrm>
            <a:off x="5507620" y="3260203"/>
            <a:ext cx="1630101" cy="1350379"/>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FIFO</a:t>
            </a:r>
          </a:p>
        </p:txBody>
      </p:sp>
      <p:sp>
        <p:nvSpPr>
          <p:cNvPr id="9" name="&quot;Not Allowed&quot; Symbol 8">
            <a:extLst>
              <a:ext uri="{FF2B5EF4-FFF2-40B4-BE49-F238E27FC236}">
                <a16:creationId xmlns:a16="http://schemas.microsoft.com/office/drawing/2014/main" id="{F2F5B399-6045-2809-FEF1-CC162E2835ED}"/>
              </a:ext>
            </a:extLst>
          </p:cNvPr>
          <p:cNvSpPr/>
          <p:nvPr/>
        </p:nvSpPr>
        <p:spPr>
          <a:xfrm>
            <a:off x="5604075" y="1331088"/>
            <a:ext cx="1292506" cy="1321443"/>
          </a:xfrm>
          <a:prstGeom prst="noSmoking">
            <a:avLst/>
          </a:prstGeom>
          <a:solidFill>
            <a:srgbClr val="D66F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470F4515-64F6-2E2F-94C4-B737E56920B9}"/>
              </a:ext>
            </a:extLst>
          </p:cNvPr>
          <p:cNvSpPr txBox="1"/>
          <p:nvPr/>
        </p:nvSpPr>
        <p:spPr>
          <a:xfrm>
            <a:off x="868101" y="5517265"/>
            <a:ext cx="109091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You cannot connect units reading and writing at different clock speeds due to buffering and metastability of flip flops</a:t>
            </a:r>
          </a:p>
        </p:txBody>
      </p:sp>
    </p:spTree>
    <p:extLst>
      <p:ext uri="{BB962C8B-B14F-4D97-AF65-F5344CB8AC3E}">
        <p14:creationId xmlns:p14="http://schemas.microsoft.com/office/powerpoint/2010/main" val="285286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37641D-B962-B6BC-563F-0C75E4334E4A}"/>
              </a:ext>
            </a:extLst>
          </p:cNvPr>
          <p:cNvSpPr txBox="1"/>
          <p:nvPr/>
        </p:nvSpPr>
        <p:spPr>
          <a:xfrm>
            <a:off x="470848" y="4549"/>
            <a:ext cx="99124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FIFO Basics</a:t>
            </a:r>
          </a:p>
        </p:txBody>
      </p:sp>
      <p:pic>
        <p:nvPicPr>
          <p:cNvPr id="23" name="Picture 22" descr="A circular diagram with numbers and arrows&#10;&#10;Description automatically generated">
            <a:extLst>
              <a:ext uri="{FF2B5EF4-FFF2-40B4-BE49-F238E27FC236}">
                <a16:creationId xmlns:a16="http://schemas.microsoft.com/office/drawing/2014/main" id="{F0F3B633-E6D0-66BA-5615-137E775BFAC5}"/>
              </a:ext>
            </a:extLst>
          </p:cNvPr>
          <p:cNvPicPr>
            <a:picLocks noChangeAspect="1"/>
          </p:cNvPicPr>
          <p:nvPr/>
        </p:nvPicPr>
        <p:blipFill>
          <a:blip r:embed="rId2"/>
          <a:stretch>
            <a:fillRect/>
          </a:stretch>
        </p:blipFill>
        <p:spPr>
          <a:xfrm>
            <a:off x="5904340" y="166686"/>
            <a:ext cx="5305425" cy="6524625"/>
          </a:xfrm>
          <a:prstGeom prst="rect">
            <a:avLst/>
          </a:prstGeom>
          <a:ln>
            <a:noFill/>
          </a:ln>
        </p:spPr>
      </p:pic>
      <p:sp>
        <p:nvSpPr>
          <p:cNvPr id="24" name="TextBox 23">
            <a:extLst>
              <a:ext uri="{FF2B5EF4-FFF2-40B4-BE49-F238E27FC236}">
                <a16:creationId xmlns:a16="http://schemas.microsoft.com/office/drawing/2014/main" id="{583E16EA-84AF-4819-B11F-F7CA3A584020}"/>
              </a:ext>
            </a:extLst>
          </p:cNvPr>
          <p:cNvSpPr txBox="1"/>
          <p:nvPr/>
        </p:nvSpPr>
        <p:spPr>
          <a:xfrm>
            <a:off x="1093398" y="1841765"/>
            <a:ext cx="417751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First-In First-Out</a:t>
            </a:r>
          </a:p>
          <a:p>
            <a:pPr marL="285750" indent="-285750">
              <a:buFont typeface="Arial"/>
              <a:buChar char="•"/>
            </a:pPr>
            <a:endParaRPr lang="en-US" sz="2800"/>
          </a:p>
          <a:p>
            <a:pPr marL="285750" indent="-285750">
              <a:buFont typeface="Arial"/>
              <a:buChar char="•"/>
            </a:pPr>
            <a:r>
              <a:rPr lang="en-US" sz="2800"/>
              <a:t>Ring Buffer</a:t>
            </a:r>
          </a:p>
          <a:p>
            <a:pPr marL="285750" indent="-285750">
              <a:buFont typeface="Arial"/>
              <a:buChar char="•"/>
            </a:pPr>
            <a:endParaRPr lang="en-US" sz="2800"/>
          </a:p>
          <a:p>
            <a:pPr marL="285750" indent="-285750">
              <a:buFont typeface="Arial"/>
              <a:buChar char="•"/>
            </a:pPr>
            <a:r>
              <a:rPr lang="en-US" sz="2800"/>
              <a:t>Write Pointer</a:t>
            </a:r>
          </a:p>
          <a:p>
            <a:pPr marL="285750" indent="-285750">
              <a:buFont typeface="Arial"/>
              <a:buChar char="•"/>
            </a:pPr>
            <a:endParaRPr lang="en-US" sz="2800"/>
          </a:p>
          <a:p>
            <a:pPr marL="285750" indent="-285750">
              <a:buFont typeface="Arial"/>
              <a:buChar char="•"/>
            </a:pPr>
            <a:r>
              <a:rPr lang="en-US" sz="2800"/>
              <a:t>Read Pointer</a:t>
            </a:r>
          </a:p>
        </p:txBody>
      </p:sp>
    </p:spTree>
    <p:extLst>
      <p:ext uri="{BB962C8B-B14F-4D97-AF65-F5344CB8AC3E}">
        <p14:creationId xmlns:p14="http://schemas.microsoft.com/office/powerpoint/2010/main" val="383457259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View</vt:lpstr>
      <vt:lpstr>Hardware Trojans in Asynchronous FIFO-Buffers: From Clock Domain Crossing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2024-04-11T22:07:24Z</dcterms:created>
  <dcterms:modified xsi:type="dcterms:W3CDTF">2024-04-23T21:31:40Z</dcterms:modified>
</cp:coreProperties>
</file>