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9.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Layouts/slideLayout1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2.xml" ContentType="application/vnd.openxmlformats-officedocument.presentationml.notesSlide+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3.xml" ContentType="application/vnd.openxmlformats-officedocument.presentationml.slideMaster+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commentAuthors.xml" ContentType="application/vnd.openxmlformats-officedocument.presentationml.commentAuthors+xml"/>
  <Override PartName="/ppt/diagrams/layout2.xml" ContentType="application/vnd.openxmlformats-officedocument.drawingml.diagramLayout+xml"/>
  <Override PartName="/ppt/theme/themeOverride1.xml" ContentType="application/vnd.openxmlformats-officedocument.themeOverride+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diagrams/quickStyle2.xml" ContentType="application/vnd.openxmlformats-officedocument.drawingml.diagramStyle+xml"/>
  <Override PartName="/ppt/handoutMasters/handoutMaster1.xml" ContentType="application/vnd.openxmlformats-officedocument.presentationml.handoutMaster+xml"/>
  <Override PartName="/ppt/diagrams/drawing1.xml" ContentType="application/vnd.ms-office.drawingml.diagramDrawing+xml"/>
  <Override PartName="/ppt/diagrams/layout1.xml" ContentType="application/vnd.openxmlformats-officedocument.drawingml.diagramLayout+xml"/>
  <Override PartName="/ppt/theme/theme5.xml" ContentType="application/vnd.openxmlformats-officedocument.theme+xml"/>
  <Override PartName="/ppt/theme/theme4.xml" ContentType="application/vnd.openxmlformats-officedocument.theme+xml"/>
  <Override PartName="/ppt/diagrams/quickStyle1.xml" ContentType="application/vnd.openxmlformats-officedocument.drawingml.diagramStyle+xml"/>
  <Override PartName="/ppt/diagrams/drawing3.xml" ContentType="application/vnd.ms-office.drawingml.diagramDrawing+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tags/tag61.xml" ContentType="application/vnd.openxmlformats-officedocument.presentationml.tags+xml"/>
  <Override PartName="/ppt/tags/tag24.xml" ContentType="application/vnd.openxmlformats-officedocument.presentationml.tags+xml"/>
  <Override PartName="/ppt/tags/tag23.xml" ContentType="application/vnd.openxmlformats-officedocument.presentationml.tags+xml"/>
  <Override PartName="/ppt/tags/tag21.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2.xml" ContentType="application/vnd.openxmlformats-officedocument.presentationml.tags+xml"/>
  <Override PartName="/ppt/tags/tag12.xml" ContentType="application/vnd.openxmlformats-officedocument.presentationml.tags+xml"/>
  <Override PartName="/ppt/tags/tag19.xml" ContentType="application/vnd.openxmlformats-officedocument.presentationml.tags+xml"/>
  <Override PartName="/ppt/tags/tag8.xml" ContentType="application/vnd.openxmlformats-officedocument.presentationml.tags+xml"/>
  <Override PartName="/ppt/tags/tag7.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ppt/tags/tag16.xml" ContentType="application/vnd.openxmlformats-officedocument.presentationml.tag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20.xml" ContentType="application/vnd.openxmlformats-officedocument.presentationml.tags+xml"/>
  <Override PartName="/ppt/tags/tag39.xml" ContentType="application/vnd.openxmlformats-officedocument.presentationml.tags+xml"/>
  <Override PartName="/ppt/tags/tag28.xml" ContentType="application/vnd.openxmlformats-officedocument.presentationml.tags+xml"/>
  <Override PartName="/ppt/tags/tag50.xml" ContentType="application/vnd.openxmlformats-officedocument.presentationml.tags+xml"/>
  <Override PartName="/ppt/tags/tag49.xml" ContentType="application/vnd.openxmlformats-officedocument.presentationml.tags+xml"/>
  <Override PartName="/ppt/tags/tag48.xml" ContentType="application/vnd.openxmlformats-officedocument.presentationml.tags+xml"/>
  <Override PartName="/ppt/tags/tag47.xml" ContentType="application/vnd.openxmlformats-officedocument.presentationml.tags+xml"/>
  <Override PartName="/ppt/tags/tag46.xml" ContentType="application/vnd.openxmlformats-officedocument.presentationml.tags+xml"/>
  <Override PartName="/ppt/tags/tag45.xml" ContentType="application/vnd.openxmlformats-officedocument.presentationml.tags+xml"/>
  <Override PartName="/ppt/tags/tag44.xml" ContentType="application/vnd.openxmlformats-officedocument.presentationml.tags+xml"/>
  <Override PartName="/ppt/tags/tag43.xml" ContentType="application/vnd.openxmlformats-officedocument.presentationml.tags+xml"/>
  <Override PartName="/ppt/tags/tag63.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60.xml" ContentType="application/vnd.openxmlformats-officedocument.presentationml.tags+xml"/>
  <Override PartName="/ppt/tags/tag59.xml" ContentType="application/vnd.openxmlformats-officedocument.presentationml.tags+xml"/>
  <Override PartName="/ppt/tags/tag58.xml" ContentType="application/vnd.openxmlformats-officedocument.presentationml.tags+xml"/>
  <Override PartName="/ppt/tags/tag57.xml" ContentType="application/vnd.openxmlformats-officedocument.presentationml.tags+xml"/>
  <Override PartName="/ppt/tags/tag56.xml" ContentType="application/vnd.openxmlformats-officedocument.presentationml.tags+xml"/>
  <Override PartName="/ppt/tags/tag55.xml" ContentType="application/vnd.openxmlformats-officedocument.presentationml.tags+xml"/>
  <Override PartName="/ppt/tags/tag54.xml" ContentType="application/vnd.openxmlformats-officedocument.presentationml.tags+xml"/>
  <Override PartName="/ppt/tags/tag1.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37.xml" ContentType="application/vnd.openxmlformats-officedocument.presentationml.tags+xml"/>
  <Override PartName="/ppt/tags/tag36.xml" ContentType="application/vnd.openxmlformats-officedocument.presentationml.tags+xml"/>
  <Override PartName="/ppt/tags/tag35.xml" ContentType="application/vnd.openxmlformats-officedocument.presentationml.tags+xml"/>
  <Override PartName="/ppt/tags/tag34.xml" ContentType="application/vnd.openxmlformats-officedocument.presentationml.tags+xml"/>
  <Override PartName="/ppt/tags/tag33.xml" ContentType="application/vnd.openxmlformats-officedocument.presentationml.tags+xml"/>
  <Override PartName="/ppt/tags/tag32.xml" ContentType="application/vnd.openxmlformats-officedocument.presentationml.tags+xml"/>
  <Override PartName="/ppt/tags/tag31.xml" ContentType="application/vnd.openxmlformats-officedocument.presentationml.tags+xml"/>
  <Override PartName="/ppt/tags/tag30.xml" ContentType="application/vnd.openxmlformats-officedocument.presentationml.tags+xml"/>
  <Override PartName="/ppt/tags/tag29.xml" ContentType="application/vnd.openxmlformats-officedocument.presentationml.tags+xml"/>
  <Override PartName="/ppt/tags/tag38.xml" ContentType="application/vnd.openxmlformats-officedocument.presentationml.tags+xml"/>
  <Override PartName="/ppt/tags/tag40.xml" ContentType="application/vnd.openxmlformats-officedocument.presentationml.tags+xml"/>
  <Override PartName="/docProps/app.xml" ContentType="application/vnd.openxmlformats-officedocument.extended-propertie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42.xml" ContentType="application/vnd.openxmlformats-officedocument.presentationml.tags+xml"/>
  <Override PartName="/ppt/tags/tag41.xml" ContentType="application/vnd.openxmlformats-officedocument.presentationml.tags+xml"/>
  <Override PartName="/docProps/core.xml" ContentType="application/vnd.openxmlformats-package.core-properties+xml"/>
  <Override PartName="/ppt/tags/tag27.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Lst>
  <p:notesMasterIdLst>
    <p:notesMasterId r:id="rId24"/>
  </p:notesMasterIdLst>
  <p:handoutMasterIdLst>
    <p:handoutMasterId r:id="rId25"/>
  </p:handoutMasterIdLst>
  <p:sldIdLst>
    <p:sldId id="349" r:id="rId4"/>
    <p:sldId id="379" r:id="rId5"/>
    <p:sldId id="377" r:id="rId6"/>
    <p:sldId id="357" r:id="rId7"/>
    <p:sldId id="350" r:id="rId8"/>
    <p:sldId id="364" r:id="rId9"/>
    <p:sldId id="365" r:id="rId10"/>
    <p:sldId id="359" r:id="rId11"/>
    <p:sldId id="351" r:id="rId12"/>
    <p:sldId id="372" r:id="rId13"/>
    <p:sldId id="373" r:id="rId14"/>
    <p:sldId id="368" r:id="rId15"/>
    <p:sldId id="360" r:id="rId16"/>
    <p:sldId id="366" r:id="rId17"/>
    <p:sldId id="374" r:id="rId18"/>
    <p:sldId id="375" r:id="rId19"/>
    <p:sldId id="376" r:id="rId20"/>
    <p:sldId id="380" r:id="rId21"/>
    <p:sldId id="371" r:id="rId22"/>
    <p:sldId id="378" r:id="rId23"/>
  </p:sldIdLst>
  <p:sldSz cx="9906000" cy="6858000" type="A4"/>
  <p:notesSz cx="6797675" cy="9874250"/>
  <p:custDataLst>
    <p:tags r:id="rId2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15:clr>
            <a:srgbClr val="A4A3A4"/>
          </p15:clr>
        </p15:guide>
        <p15:guide id="2" pos="5957">
          <p15:clr>
            <a:srgbClr val="A4A3A4"/>
          </p15:clr>
        </p15:guide>
      </p15:sldGuideLst>
    </p:ext>
    <p:ext uri="{2D200454-40CA-4A62-9FC3-DE9A4176ACB9}">
      <p15:notesGuideLst xmlns:p15="http://schemas.microsoft.com/office/powerpoint/2012/main" xmlns="">
        <p15:guide id="1" orient="horz" pos="3110">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enner, Stefan" initials="BS" lastIdx="5" clrIdx="0">
    <p:extLst>
      <p:ext uri="{19B8F6BF-5375-455C-9EA6-DF929625EA0E}">
        <p15:presenceInfo xmlns:p15="http://schemas.microsoft.com/office/powerpoint/2012/main" xmlns="" userId="S-1-5-21-1531082355-734649621-3782574898-947831" providerId="AD"/>
      </p:ext>
    </p:extLst>
  </p:cmAuthor>
  <p:cmAuthor id="2" name="dragos metea" initials="dm" lastIdx="1" clrIdx="1">
    <p:extLst>
      <p:ext uri="{19B8F6BF-5375-455C-9EA6-DF929625EA0E}">
        <p15:presenceInfo xmlns:p15="http://schemas.microsoft.com/office/powerpoint/2012/main" xmlns="" userId="133de2ba8c83aa0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595FF"/>
    <a:srgbClr val="0085B3"/>
    <a:srgbClr val="514A46"/>
    <a:srgbClr val="000000"/>
    <a:srgbClr val="00A0D6"/>
    <a:srgbClr val="AF1C63"/>
    <a:srgbClr val="A2BFAF"/>
    <a:srgbClr val="ACB7B2"/>
    <a:srgbClr val="6A9529"/>
    <a:srgbClr val="005B7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4625" autoAdjust="0"/>
  </p:normalViewPr>
  <p:slideViewPr>
    <p:cSldViewPr snapToGrid="0">
      <p:cViewPr varScale="1">
        <p:scale>
          <a:sx n="70" d="100"/>
          <a:sy n="70" d="100"/>
        </p:scale>
        <p:origin x="-96" y="-378"/>
      </p:cViewPr>
      <p:guideLst>
        <p:guide orient="horz"/>
        <p:guide pos="595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5" d="100"/>
          <a:sy n="65" d="100"/>
        </p:scale>
        <p:origin x="2556" y="78"/>
      </p:cViewPr>
      <p:guideLst>
        <p:guide orient="horz" pos="3110"/>
        <p:guide pos="2141"/>
      </p:guideLst>
    </p:cSldViewPr>
  </p:notesViewPr>
  <p:gridSpacing cx="73737788" cy="7373778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customXml" Target="../customXml/item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32" Type="http://schemas.openxmlformats.org/officeDocument/2006/relationships/customXml" Target="../customXml/item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709BC1-DE0C-4EFF-B2F0-18812CBF3188}" type="doc">
      <dgm:prSet loTypeId="urn:microsoft.com/office/officeart/2005/8/layout/gear1" loCatId="relationship" qsTypeId="urn:microsoft.com/office/officeart/2005/8/quickstyle/simple1" qsCatId="simple" csTypeId="urn:microsoft.com/office/officeart/2005/8/colors/accent5_2" csCatId="accent5" phldr="1"/>
      <dgm:spPr/>
    </dgm:pt>
    <dgm:pt modelId="{239EAA45-8995-4764-BEAA-A4A7F8B38D26}">
      <dgm:prSet phldrT="[Text]"/>
      <dgm:spPr/>
      <dgm:t>
        <a:bodyPr/>
        <a:lstStyle/>
        <a:p>
          <a:r>
            <a:rPr lang="en-GB" dirty="0" smtClean="0"/>
            <a:t>Development &amp; Quality Assurance</a:t>
          </a:r>
          <a:endParaRPr lang="en-GB" dirty="0"/>
        </a:p>
      </dgm:t>
    </dgm:pt>
    <dgm:pt modelId="{6155AADA-79AB-47D1-B536-02E720F98C32}" type="parTrans" cxnId="{59269205-627D-4C13-8B4B-AA141BAE93B2}">
      <dgm:prSet/>
      <dgm:spPr/>
      <dgm:t>
        <a:bodyPr/>
        <a:lstStyle/>
        <a:p>
          <a:endParaRPr lang="en-GB"/>
        </a:p>
      </dgm:t>
    </dgm:pt>
    <dgm:pt modelId="{6A6866F4-6942-42EE-9EA1-BBEA689035AF}" type="sibTrans" cxnId="{59269205-627D-4C13-8B4B-AA141BAE93B2}">
      <dgm:prSet/>
      <dgm:spPr/>
      <dgm:t>
        <a:bodyPr/>
        <a:lstStyle/>
        <a:p>
          <a:endParaRPr lang="en-GB"/>
        </a:p>
      </dgm:t>
    </dgm:pt>
    <dgm:pt modelId="{0D09B64B-02E8-467A-89E8-B38A02660EA5}">
      <dgm:prSet phldrT="[Text]"/>
      <dgm:spPr/>
      <dgm:t>
        <a:bodyPr/>
        <a:lstStyle/>
        <a:p>
          <a:r>
            <a:rPr lang="en-GB" dirty="0" smtClean="0"/>
            <a:t>Product Management</a:t>
          </a:r>
          <a:endParaRPr lang="en-GB" dirty="0"/>
        </a:p>
      </dgm:t>
    </dgm:pt>
    <dgm:pt modelId="{6F935D61-F14D-4ECC-8CE0-5EBC2DB65B10}" type="parTrans" cxnId="{A1B9E15F-63C1-4488-B270-438F9A13E129}">
      <dgm:prSet/>
      <dgm:spPr/>
      <dgm:t>
        <a:bodyPr/>
        <a:lstStyle/>
        <a:p>
          <a:endParaRPr lang="en-GB"/>
        </a:p>
      </dgm:t>
    </dgm:pt>
    <dgm:pt modelId="{4B1514C2-0AC0-4A6C-BA95-C75E7EA0E800}" type="sibTrans" cxnId="{A1B9E15F-63C1-4488-B270-438F9A13E129}">
      <dgm:prSet/>
      <dgm:spPr/>
      <dgm:t>
        <a:bodyPr/>
        <a:lstStyle/>
        <a:p>
          <a:endParaRPr lang="en-GB"/>
        </a:p>
      </dgm:t>
    </dgm:pt>
    <dgm:pt modelId="{458481D5-B726-4BBC-B873-C41B885E86BF}">
      <dgm:prSet phldrT="[Text]"/>
      <dgm:spPr/>
      <dgm:t>
        <a:bodyPr/>
        <a:lstStyle/>
        <a:p>
          <a:r>
            <a:rPr lang="en-GB" dirty="0" smtClean="0"/>
            <a:t>Operation &amp; Infrastructure</a:t>
          </a:r>
          <a:endParaRPr lang="en-GB" dirty="0"/>
        </a:p>
      </dgm:t>
    </dgm:pt>
    <dgm:pt modelId="{6DF0D8AA-E1F6-4141-8731-34DBEB6BF2C5}" type="parTrans" cxnId="{3F2783B6-0EBB-4F23-9F19-78D8FB95AD05}">
      <dgm:prSet/>
      <dgm:spPr/>
      <dgm:t>
        <a:bodyPr/>
        <a:lstStyle/>
        <a:p>
          <a:endParaRPr lang="en-GB"/>
        </a:p>
      </dgm:t>
    </dgm:pt>
    <dgm:pt modelId="{35186212-6B02-468D-A484-1F1ECA9DDB28}" type="sibTrans" cxnId="{3F2783B6-0EBB-4F23-9F19-78D8FB95AD05}">
      <dgm:prSet/>
      <dgm:spPr/>
      <dgm:t>
        <a:bodyPr/>
        <a:lstStyle/>
        <a:p>
          <a:endParaRPr lang="en-GB"/>
        </a:p>
      </dgm:t>
    </dgm:pt>
    <dgm:pt modelId="{08E14104-8D38-437B-B069-063A8F72459C}" type="pres">
      <dgm:prSet presAssocID="{52709BC1-DE0C-4EFF-B2F0-18812CBF3188}" presName="composite" presStyleCnt="0">
        <dgm:presLayoutVars>
          <dgm:chMax val="3"/>
          <dgm:animLvl val="lvl"/>
          <dgm:resizeHandles val="exact"/>
        </dgm:presLayoutVars>
      </dgm:prSet>
      <dgm:spPr/>
    </dgm:pt>
    <dgm:pt modelId="{A57970FC-A9ED-4241-935A-C87068E8B9CF}" type="pres">
      <dgm:prSet presAssocID="{0D09B64B-02E8-467A-89E8-B38A02660EA5}" presName="gear1" presStyleLbl="node1" presStyleIdx="0" presStyleCnt="3">
        <dgm:presLayoutVars>
          <dgm:chMax val="1"/>
          <dgm:bulletEnabled val="1"/>
        </dgm:presLayoutVars>
      </dgm:prSet>
      <dgm:spPr/>
      <dgm:t>
        <a:bodyPr/>
        <a:lstStyle/>
        <a:p>
          <a:endParaRPr lang="en-GB"/>
        </a:p>
      </dgm:t>
    </dgm:pt>
    <dgm:pt modelId="{DE148B58-3ACD-43BA-8566-B5C5BB46C9FA}" type="pres">
      <dgm:prSet presAssocID="{0D09B64B-02E8-467A-89E8-B38A02660EA5}" presName="gear1srcNode" presStyleLbl="node1" presStyleIdx="0" presStyleCnt="3"/>
      <dgm:spPr/>
      <dgm:t>
        <a:bodyPr/>
        <a:lstStyle/>
        <a:p>
          <a:endParaRPr lang="en-GB"/>
        </a:p>
      </dgm:t>
    </dgm:pt>
    <dgm:pt modelId="{9EE1BA80-5097-4702-B317-B3C9B4DE39AB}" type="pres">
      <dgm:prSet presAssocID="{0D09B64B-02E8-467A-89E8-B38A02660EA5}" presName="gear1dstNode" presStyleLbl="node1" presStyleIdx="0" presStyleCnt="3"/>
      <dgm:spPr/>
      <dgm:t>
        <a:bodyPr/>
        <a:lstStyle/>
        <a:p>
          <a:endParaRPr lang="en-GB"/>
        </a:p>
      </dgm:t>
    </dgm:pt>
    <dgm:pt modelId="{54063CC7-382D-4A25-87F8-11AB58C62B38}" type="pres">
      <dgm:prSet presAssocID="{239EAA45-8995-4764-BEAA-A4A7F8B38D26}" presName="gear2" presStyleLbl="node1" presStyleIdx="1" presStyleCnt="3">
        <dgm:presLayoutVars>
          <dgm:chMax val="1"/>
          <dgm:bulletEnabled val="1"/>
        </dgm:presLayoutVars>
      </dgm:prSet>
      <dgm:spPr/>
      <dgm:t>
        <a:bodyPr/>
        <a:lstStyle/>
        <a:p>
          <a:endParaRPr lang="en-GB"/>
        </a:p>
      </dgm:t>
    </dgm:pt>
    <dgm:pt modelId="{A0FD0FC5-BB99-4C5D-BB63-5D38773B38DD}" type="pres">
      <dgm:prSet presAssocID="{239EAA45-8995-4764-BEAA-A4A7F8B38D26}" presName="gear2srcNode" presStyleLbl="node1" presStyleIdx="1" presStyleCnt="3"/>
      <dgm:spPr/>
      <dgm:t>
        <a:bodyPr/>
        <a:lstStyle/>
        <a:p>
          <a:endParaRPr lang="en-GB"/>
        </a:p>
      </dgm:t>
    </dgm:pt>
    <dgm:pt modelId="{26D54247-31D8-4B5F-8C03-AC39F74363A5}" type="pres">
      <dgm:prSet presAssocID="{239EAA45-8995-4764-BEAA-A4A7F8B38D26}" presName="gear2dstNode" presStyleLbl="node1" presStyleIdx="1" presStyleCnt="3"/>
      <dgm:spPr/>
      <dgm:t>
        <a:bodyPr/>
        <a:lstStyle/>
        <a:p>
          <a:endParaRPr lang="en-GB"/>
        </a:p>
      </dgm:t>
    </dgm:pt>
    <dgm:pt modelId="{B3E17352-40CD-4424-A869-E940E81AE385}" type="pres">
      <dgm:prSet presAssocID="{458481D5-B726-4BBC-B873-C41B885E86BF}" presName="gear3" presStyleLbl="node1" presStyleIdx="2" presStyleCnt="3"/>
      <dgm:spPr/>
      <dgm:t>
        <a:bodyPr/>
        <a:lstStyle/>
        <a:p>
          <a:endParaRPr lang="en-GB"/>
        </a:p>
      </dgm:t>
    </dgm:pt>
    <dgm:pt modelId="{53576C52-93AC-4A69-9753-965085864107}" type="pres">
      <dgm:prSet presAssocID="{458481D5-B726-4BBC-B873-C41B885E86BF}" presName="gear3tx" presStyleLbl="node1" presStyleIdx="2" presStyleCnt="3">
        <dgm:presLayoutVars>
          <dgm:chMax val="1"/>
          <dgm:bulletEnabled val="1"/>
        </dgm:presLayoutVars>
      </dgm:prSet>
      <dgm:spPr/>
      <dgm:t>
        <a:bodyPr/>
        <a:lstStyle/>
        <a:p>
          <a:endParaRPr lang="en-GB"/>
        </a:p>
      </dgm:t>
    </dgm:pt>
    <dgm:pt modelId="{6CDF814C-263A-47BB-B432-B713C2BBF57B}" type="pres">
      <dgm:prSet presAssocID="{458481D5-B726-4BBC-B873-C41B885E86BF}" presName="gear3srcNode" presStyleLbl="node1" presStyleIdx="2" presStyleCnt="3"/>
      <dgm:spPr/>
      <dgm:t>
        <a:bodyPr/>
        <a:lstStyle/>
        <a:p>
          <a:endParaRPr lang="en-GB"/>
        </a:p>
      </dgm:t>
    </dgm:pt>
    <dgm:pt modelId="{8CA908A1-ED0B-4A37-95C2-9726AC0D6C5A}" type="pres">
      <dgm:prSet presAssocID="{458481D5-B726-4BBC-B873-C41B885E86BF}" presName="gear3dstNode" presStyleLbl="node1" presStyleIdx="2" presStyleCnt="3"/>
      <dgm:spPr/>
      <dgm:t>
        <a:bodyPr/>
        <a:lstStyle/>
        <a:p>
          <a:endParaRPr lang="en-GB"/>
        </a:p>
      </dgm:t>
    </dgm:pt>
    <dgm:pt modelId="{C34252EB-D785-4924-BE1C-C17332E215E9}" type="pres">
      <dgm:prSet presAssocID="{4B1514C2-0AC0-4A6C-BA95-C75E7EA0E800}" presName="connector1" presStyleLbl="sibTrans2D1" presStyleIdx="0" presStyleCnt="3"/>
      <dgm:spPr/>
      <dgm:t>
        <a:bodyPr/>
        <a:lstStyle/>
        <a:p>
          <a:endParaRPr lang="en-GB"/>
        </a:p>
      </dgm:t>
    </dgm:pt>
    <dgm:pt modelId="{1E26BF3F-E0F2-4F3C-B7E3-CFA582EE15CF}" type="pres">
      <dgm:prSet presAssocID="{6A6866F4-6942-42EE-9EA1-BBEA689035AF}" presName="connector2" presStyleLbl="sibTrans2D1" presStyleIdx="1" presStyleCnt="3"/>
      <dgm:spPr/>
      <dgm:t>
        <a:bodyPr/>
        <a:lstStyle/>
        <a:p>
          <a:endParaRPr lang="en-GB"/>
        </a:p>
      </dgm:t>
    </dgm:pt>
    <dgm:pt modelId="{0DC91029-CA53-49C6-B77B-7989FD7F24D8}" type="pres">
      <dgm:prSet presAssocID="{35186212-6B02-468D-A484-1F1ECA9DDB28}" presName="connector3" presStyleLbl="sibTrans2D1" presStyleIdx="2" presStyleCnt="3"/>
      <dgm:spPr/>
      <dgm:t>
        <a:bodyPr/>
        <a:lstStyle/>
        <a:p>
          <a:endParaRPr lang="en-GB"/>
        </a:p>
      </dgm:t>
    </dgm:pt>
  </dgm:ptLst>
  <dgm:cxnLst>
    <dgm:cxn modelId="{C97BD91C-6A32-44C4-902F-CEE2419019E7}" type="presOf" srcId="{0D09B64B-02E8-467A-89E8-B38A02660EA5}" destId="{A57970FC-A9ED-4241-935A-C87068E8B9CF}" srcOrd="0" destOrd="0" presId="urn:microsoft.com/office/officeart/2005/8/layout/gear1"/>
    <dgm:cxn modelId="{D488074E-413D-4810-B040-DA7DC2871ACE}" type="presOf" srcId="{0D09B64B-02E8-467A-89E8-B38A02660EA5}" destId="{9EE1BA80-5097-4702-B317-B3C9B4DE39AB}" srcOrd="2" destOrd="0" presId="urn:microsoft.com/office/officeart/2005/8/layout/gear1"/>
    <dgm:cxn modelId="{F1D58A9D-6B69-4FCA-9F0E-4210FE9B1605}" type="presOf" srcId="{458481D5-B726-4BBC-B873-C41B885E86BF}" destId="{8CA908A1-ED0B-4A37-95C2-9726AC0D6C5A}" srcOrd="3" destOrd="0" presId="urn:microsoft.com/office/officeart/2005/8/layout/gear1"/>
    <dgm:cxn modelId="{3058CC50-E7A1-44E3-B139-FF3E7F82BF00}" type="presOf" srcId="{458481D5-B726-4BBC-B873-C41B885E86BF}" destId="{6CDF814C-263A-47BB-B432-B713C2BBF57B}" srcOrd="2" destOrd="0" presId="urn:microsoft.com/office/officeart/2005/8/layout/gear1"/>
    <dgm:cxn modelId="{3F2783B6-0EBB-4F23-9F19-78D8FB95AD05}" srcId="{52709BC1-DE0C-4EFF-B2F0-18812CBF3188}" destId="{458481D5-B726-4BBC-B873-C41B885E86BF}" srcOrd="2" destOrd="0" parTransId="{6DF0D8AA-E1F6-4141-8731-34DBEB6BF2C5}" sibTransId="{35186212-6B02-468D-A484-1F1ECA9DDB28}"/>
    <dgm:cxn modelId="{51CF0A5A-F098-4AF9-91C9-83C2CA3B7E80}" type="presOf" srcId="{239EAA45-8995-4764-BEAA-A4A7F8B38D26}" destId="{54063CC7-382D-4A25-87F8-11AB58C62B38}" srcOrd="0" destOrd="0" presId="urn:microsoft.com/office/officeart/2005/8/layout/gear1"/>
    <dgm:cxn modelId="{1C56E780-BFE7-4C11-87C0-878E4E3318E0}" type="presOf" srcId="{239EAA45-8995-4764-BEAA-A4A7F8B38D26}" destId="{A0FD0FC5-BB99-4C5D-BB63-5D38773B38DD}" srcOrd="1" destOrd="0" presId="urn:microsoft.com/office/officeart/2005/8/layout/gear1"/>
    <dgm:cxn modelId="{59269205-627D-4C13-8B4B-AA141BAE93B2}" srcId="{52709BC1-DE0C-4EFF-B2F0-18812CBF3188}" destId="{239EAA45-8995-4764-BEAA-A4A7F8B38D26}" srcOrd="1" destOrd="0" parTransId="{6155AADA-79AB-47D1-B536-02E720F98C32}" sibTransId="{6A6866F4-6942-42EE-9EA1-BBEA689035AF}"/>
    <dgm:cxn modelId="{A1B9E15F-63C1-4488-B270-438F9A13E129}" srcId="{52709BC1-DE0C-4EFF-B2F0-18812CBF3188}" destId="{0D09B64B-02E8-467A-89E8-B38A02660EA5}" srcOrd="0" destOrd="0" parTransId="{6F935D61-F14D-4ECC-8CE0-5EBC2DB65B10}" sibTransId="{4B1514C2-0AC0-4A6C-BA95-C75E7EA0E800}"/>
    <dgm:cxn modelId="{04AB0ED6-FD2E-47A6-B067-1F6585BA3F98}" type="presOf" srcId="{52709BC1-DE0C-4EFF-B2F0-18812CBF3188}" destId="{08E14104-8D38-437B-B069-063A8F72459C}" srcOrd="0" destOrd="0" presId="urn:microsoft.com/office/officeart/2005/8/layout/gear1"/>
    <dgm:cxn modelId="{A1C73462-389E-434B-BCEF-E68A62D0ABC3}" type="presOf" srcId="{458481D5-B726-4BBC-B873-C41B885E86BF}" destId="{B3E17352-40CD-4424-A869-E940E81AE385}" srcOrd="0" destOrd="0" presId="urn:microsoft.com/office/officeart/2005/8/layout/gear1"/>
    <dgm:cxn modelId="{37F430CD-8CD6-4154-A85E-CF0D53465583}" type="presOf" srcId="{458481D5-B726-4BBC-B873-C41B885E86BF}" destId="{53576C52-93AC-4A69-9753-965085864107}" srcOrd="1" destOrd="0" presId="urn:microsoft.com/office/officeart/2005/8/layout/gear1"/>
    <dgm:cxn modelId="{E6C6F1CC-605A-4687-8EE4-D0D8CB19435A}" type="presOf" srcId="{4B1514C2-0AC0-4A6C-BA95-C75E7EA0E800}" destId="{C34252EB-D785-4924-BE1C-C17332E215E9}" srcOrd="0" destOrd="0" presId="urn:microsoft.com/office/officeart/2005/8/layout/gear1"/>
    <dgm:cxn modelId="{78646507-2BE2-40C9-95BD-B7EF9DBE6F8D}" type="presOf" srcId="{239EAA45-8995-4764-BEAA-A4A7F8B38D26}" destId="{26D54247-31D8-4B5F-8C03-AC39F74363A5}" srcOrd="2" destOrd="0" presId="urn:microsoft.com/office/officeart/2005/8/layout/gear1"/>
    <dgm:cxn modelId="{D09DBD38-A2A9-4C36-AC24-C78BBF6EC76B}" type="presOf" srcId="{35186212-6B02-468D-A484-1F1ECA9DDB28}" destId="{0DC91029-CA53-49C6-B77B-7989FD7F24D8}" srcOrd="0" destOrd="0" presId="urn:microsoft.com/office/officeart/2005/8/layout/gear1"/>
    <dgm:cxn modelId="{2DD8D4C1-8C37-4CEC-9AAA-D5B3AE4B62FF}" type="presOf" srcId="{6A6866F4-6942-42EE-9EA1-BBEA689035AF}" destId="{1E26BF3F-E0F2-4F3C-B7E3-CFA582EE15CF}" srcOrd="0" destOrd="0" presId="urn:microsoft.com/office/officeart/2005/8/layout/gear1"/>
    <dgm:cxn modelId="{AE9CD18D-F773-417F-BE47-7FB2F1FE85DD}" type="presOf" srcId="{0D09B64B-02E8-467A-89E8-B38A02660EA5}" destId="{DE148B58-3ACD-43BA-8566-B5C5BB46C9FA}" srcOrd="1" destOrd="0" presId="urn:microsoft.com/office/officeart/2005/8/layout/gear1"/>
    <dgm:cxn modelId="{43167DC3-53E7-4704-BF90-22BD9FBE4B14}" type="presParOf" srcId="{08E14104-8D38-437B-B069-063A8F72459C}" destId="{A57970FC-A9ED-4241-935A-C87068E8B9CF}" srcOrd="0" destOrd="0" presId="urn:microsoft.com/office/officeart/2005/8/layout/gear1"/>
    <dgm:cxn modelId="{4638DB84-317A-4BCA-9118-DB4D0DAB0F28}" type="presParOf" srcId="{08E14104-8D38-437B-B069-063A8F72459C}" destId="{DE148B58-3ACD-43BA-8566-B5C5BB46C9FA}" srcOrd="1" destOrd="0" presId="urn:microsoft.com/office/officeart/2005/8/layout/gear1"/>
    <dgm:cxn modelId="{84E8A582-6EFA-4CAD-8715-C19AECAF1498}" type="presParOf" srcId="{08E14104-8D38-437B-B069-063A8F72459C}" destId="{9EE1BA80-5097-4702-B317-B3C9B4DE39AB}" srcOrd="2" destOrd="0" presId="urn:microsoft.com/office/officeart/2005/8/layout/gear1"/>
    <dgm:cxn modelId="{B59BF1BF-5269-4929-B915-75E00732DB7B}" type="presParOf" srcId="{08E14104-8D38-437B-B069-063A8F72459C}" destId="{54063CC7-382D-4A25-87F8-11AB58C62B38}" srcOrd="3" destOrd="0" presId="urn:microsoft.com/office/officeart/2005/8/layout/gear1"/>
    <dgm:cxn modelId="{148C8070-2BA8-4508-B862-5F9EA4182C69}" type="presParOf" srcId="{08E14104-8D38-437B-B069-063A8F72459C}" destId="{A0FD0FC5-BB99-4C5D-BB63-5D38773B38DD}" srcOrd="4" destOrd="0" presId="urn:microsoft.com/office/officeart/2005/8/layout/gear1"/>
    <dgm:cxn modelId="{9701CD4E-296C-47A0-AEC2-CDED01F84E93}" type="presParOf" srcId="{08E14104-8D38-437B-B069-063A8F72459C}" destId="{26D54247-31D8-4B5F-8C03-AC39F74363A5}" srcOrd="5" destOrd="0" presId="urn:microsoft.com/office/officeart/2005/8/layout/gear1"/>
    <dgm:cxn modelId="{10D7FA76-2C2E-45EE-945D-27338A4D8BCC}" type="presParOf" srcId="{08E14104-8D38-437B-B069-063A8F72459C}" destId="{B3E17352-40CD-4424-A869-E940E81AE385}" srcOrd="6" destOrd="0" presId="urn:microsoft.com/office/officeart/2005/8/layout/gear1"/>
    <dgm:cxn modelId="{8DE7E620-7A14-41A5-9857-9F95657CE745}" type="presParOf" srcId="{08E14104-8D38-437B-B069-063A8F72459C}" destId="{53576C52-93AC-4A69-9753-965085864107}" srcOrd="7" destOrd="0" presId="urn:microsoft.com/office/officeart/2005/8/layout/gear1"/>
    <dgm:cxn modelId="{81D3CC41-5FD4-4766-AED1-DDC30156FC9A}" type="presParOf" srcId="{08E14104-8D38-437B-B069-063A8F72459C}" destId="{6CDF814C-263A-47BB-B432-B713C2BBF57B}" srcOrd="8" destOrd="0" presId="urn:microsoft.com/office/officeart/2005/8/layout/gear1"/>
    <dgm:cxn modelId="{A8E35B2B-9148-4991-85E1-00CD83EF7D82}" type="presParOf" srcId="{08E14104-8D38-437B-B069-063A8F72459C}" destId="{8CA908A1-ED0B-4A37-95C2-9726AC0D6C5A}" srcOrd="9" destOrd="0" presId="urn:microsoft.com/office/officeart/2005/8/layout/gear1"/>
    <dgm:cxn modelId="{E5EEBDDE-60A6-4C54-95EB-7FC62D44F2EF}" type="presParOf" srcId="{08E14104-8D38-437B-B069-063A8F72459C}" destId="{C34252EB-D785-4924-BE1C-C17332E215E9}" srcOrd="10" destOrd="0" presId="urn:microsoft.com/office/officeart/2005/8/layout/gear1"/>
    <dgm:cxn modelId="{81FE4689-88A4-4626-8EBA-6BBDCD657B01}" type="presParOf" srcId="{08E14104-8D38-437B-B069-063A8F72459C}" destId="{1E26BF3F-E0F2-4F3C-B7E3-CFA582EE15CF}" srcOrd="11" destOrd="0" presId="urn:microsoft.com/office/officeart/2005/8/layout/gear1"/>
    <dgm:cxn modelId="{8DD49102-DBD2-49EC-9374-93EA06A9AB52}" type="presParOf" srcId="{08E14104-8D38-437B-B069-063A8F72459C}" destId="{0DC91029-CA53-49C6-B77B-7989FD7F24D8}" srcOrd="12" destOrd="0" presId="urn:microsoft.com/office/officeart/2005/8/layout/gear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7FB2AD-DEC2-4D73-8FC5-06A68613F4A5}" type="doc">
      <dgm:prSet loTypeId="urn:microsoft.com/office/officeart/2005/8/layout/hProcess6" loCatId="process" qsTypeId="urn:microsoft.com/office/officeart/2005/8/quickstyle/simple1" qsCatId="simple" csTypeId="urn:microsoft.com/office/officeart/2005/8/colors/accent5_2" csCatId="accent5" phldr="1"/>
      <dgm:spPr/>
      <dgm:t>
        <a:bodyPr/>
        <a:lstStyle/>
        <a:p>
          <a:endParaRPr lang="en-GB"/>
        </a:p>
      </dgm:t>
    </dgm:pt>
    <dgm:pt modelId="{A219E2FD-D9FE-4BFC-8E3E-5E844EB36D64}">
      <dgm:prSet phldrT="[Text]"/>
      <dgm:spPr/>
      <dgm:t>
        <a:bodyPr/>
        <a:lstStyle/>
        <a:p>
          <a:r>
            <a:rPr lang="en-GB" dirty="0" smtClean="0"/>
            <a:t>Level 0</a:t>
          </a:r>
          <a:endParaRPr lang="en-GB" dirty="0"/>
        </a:p>
      </dgm:t>
    </dgm:pt>
    <dgm:pt modelId="{D2BFF2F5-B365-4BBB-B24A-0FD8A9AF63EE}" type="parTrans" cxnId="{9CEBC953-E518-4F51-9121-E6A616B27080}">
      <dgm:prSet/>
      <dgm:spPr/>
      <dgm:t>
        <a:bodyPr/>
        <a:lstStyle/>
        <a:p>
          <a:endParaRPr lang="en-GB"/>
        </a:p>
      </dgm:t>
    </dgm:pt>
    <dgm:pt modelId="{42464138-0621-4DAE-926F-FB86E4CA9453}" type="sibTrans" cxnId="{9CEBC953-E518-4F51-9121-E6A616B27080}">
      <dgm:prSet/>
      <dgm:spPr/>
      <dgm:t>
        <a:bodyPr/>
        <a:lstStyle/>
        <a:p>
          <a:endParaRPr lang="en-GB"/>
        </a:p>
      </dgm:t>
    </dgm:pt>
    <dgm:pt modelId="{72AE2CA9-9EEF-4071-A5D0-9D35A9C3143B}">
      <dgm:prSet phldrT="[Text]"/>
      <dgm:spPr/>
      <dgm:t>
        <a:bodyPr/>
        <a:lstStyle/>
        <a:p>
          <a:r>
            <a:rPr lang="en-GB" dirty="0" smtClean="0"/>
            <a:t>Configuration Management in place</a:t>
          </a:r>
          <a:endParaRPr lang="en-GB" dirty="0"/>
        </a:p>
      </dgm:t>
    </dgm:pt>
    <dgm:pt modelId="{F6C4A039-FBEF-4413-8AE1-7FBBD61608A8}" type="parTrans" cxnId="{CAFC2590-158B-492F-A755-82DA5C0865B1}">
      <dgm:prSet/>
      <dgm:spPr/>
      <dgm:t>
        <a:bodyPr/>
        <a:lstStyle/>
        <a:p>
          <a:endParaRPr lang="en-GB"/>
        </a:p>
      </dgm:t>
    </dgm:pt>
    <dgm:pt modelId="{FD760BA2-2245-4910-A161-8F0788A6EEF4}" type="sibTrans" cxnId="{CAFC2590-158B-492F-A755-82DA5C0865B1}">
      <dgm:prSet/>
      <dgm:spPr/>
      <dgm:t>
        <a:bodyPr/>
        <a:lstStyle/>
        <a:p>
          <a:endParaRPr lang="en-GB"/>
        </a:p>
      </dgm:t>
    </dgm:pt>
    <dgm:pt modelId="{637AEF92-C755-4AC0-8484-002E0AFC4CDD}">
      <dgm:prSet phldrT="[Text]"/>
      <dgm:spPr/>
      <dgm:t>
        <a:bodyPr/>
        <a:lstStyle/>
        <a:p>
          <a:r>
            <a:rPr lang="en-GB" dirty="0" smtClean="0"/>
            <a:t>Level 1</a:t>
          </a:r>
          <a:endParaRPr lang="en-GB" dirty="0"/>
        </a:p>
      </dgm:t>
    </dgm:pt>
    <dgm:pt modelId="{B6B58D9B-4A5A-441C-8053-9A5ADC2126AB}" type="parTrans" cxnId="{8B5BB38D-A11E-470A-9B40-D859A08647E4}">
      <dgm:prSet/>
      <dgm:spPr/>
      <dgm:t>
        <a:bodyPr/>
        <a:lstStyle/>
        <a:p>
          <a:endParaRPr lang="en-GB"/>
        </a:p>
      </dgm:t>
    </dgm:pt>
    <dgm:pt modelId="{25375129-85D9-4E0B-BA62-2042F790E913}" type="sibTrans" cxnId="{8B5BB38D-A11E-470A-9B40-D859A08647E4}">
      <dgm:prSet/>
      <dgm:spPr/>
      <dgm:t>
        <a:bodyPr/>
        <a:lstStyle/>
        <a:p>
          <a:endParaRPr lang="en-GB"/>
        </a:p>
      </dgm:t>
    </dgm:pt>
    <dgm:pt modelId="{7064CB46-9BD2-467D-B7A7-3A331A2E8517}">
      <dgm:prSet phldrT="[Text]"/>
      <dgm:spPr/>
      <dgm:t>
        <a:bodyPr/>
        <a:lstStyle/>
        <a:p>
          <a:r>
            <a:rPr lang="en-GB" dirty="0" smtClean="0"/>
            <a:t>Provisioning of Virtual Machines</a:t>
          </a:r>
          <a:endParaRPr lang="en-GB" dirty="0"/>
        </a:p>
      </dgm:t>
    </dgm:pt>
    <dgm:pt modelId="{AD7D10FB-E662-4547-80B3-CF5557057952}" type="parTrans" cxnId="{C567625F-2821-42E8-9341-043FC5D7FFEC}">
      <dgm:prSet/>
      <dgm:spPr/>
      <dgm:t>
        <a:bodyPr/>
        <a:lstStyle/>
        <a:p>
          <a:endParaRPr lang="en-GB"/>
        </a:p>
      </dgm:t>
    </dgm:pt>
    <dgm:pt modelId="{B8E9E7BD-88DE-4ABC-B5EE-63348B077289}" type="sibTrans" cxnId="{C567625F-2821-42E8-9341-043FC5D7FFEC}">
      <dgm:prSet/>
      <dgm:spPr/>
      <dgm:t>
        <a:bodyPr/>
        <a:lstStyle/>
        <a:p>
          <a:endParaRPr lang="en-GB"/>
        </a:p>
      </dgm:t>
    </dgm:pt>
    <dgm:pt modelId="{416EC6E3-6314-405E-96D5-BE1EC6FD6138}">
      <dgm:prSet phldrT="[Text]"/>
      <dgm:spPr/>
      <dgm:t>
        <a:bodyPr/>
        <a:lstStyle/>
        <a:p>
          <a:r>
            <a:rPr lang="en-GB" dirty="0" smtClean="0"/>
            <a:t>Level 2</a:t>
          </a:r>
          <a:endParaRPr lang="en-GB" dirty="0"/>
        </a:p>
      </dgm:t>
    </dgm:pt>
    <dgm:pt modelId="{58997E9F-E1D4-4BBD-B43B-914C121B358F}" type="parTrans" cxnId="{D55E71DD-2DCA-4EDD-8BE1-6ABA6FF17E46}">
      <dgm:prSet/>
      <dgm:spPr/>
      <dgm:t>
        <a:bodyPr/>
        <a:lstStyle/>
        <a:p>
          <a:endParaRPr lang="en-GB"/>
        </a:p>
      </dgm:t>
    </dgm:pt>
    <dgm:pt modelId="{03A22FFA-2762-4FF4-BB05-62ACDD4C7D89}" type="sibTrans" cxnId="{D55E71DD-2DCA-4EDD-8BE1-6ABA6FF17E46}">
      <dgm:prSet/>
      <dgm:spPr/>
      <dgm:t>
        <a:bodyPr/>
        <a:lstStyle/>
        <a:p>
          <a:endParaRPr lang="en-GB"/>
        </a:p>
      </dgm:t>
    </dgm:pt>
    <dgm:pt modelId="{BC22BE10-6BC5-4C1B-B5A7-67C35D77E50D}">
      <dgm:prSet phldrT="[Text]"/>
      <dgm:spPr/>
      <dgm:t>
        <a:bodyPr/>
        <a:lstStyle/>
        <a:p>
          <a:r>
            <a:rPr lang="en-GB" dirty="0" smtClean="0"/>
            <a:t>Application Prerequisites</a:t>
          </a:r>
          <a:endParaRPr lang="en-GB" dirty="0"/>
        </a:p>
      </dgm:t>
    </dgm:pt>
    <dgm:pt modelId="{BDD2ED05-89D7-43B3-8394-4F7034833DF2}" type="parTrans" cxnId="{8B84F853-7A67-4E5E-87FA-3F216558B5DF}">
      <dgm:prSet/>
      <dgm:spPr/>
      <dgm:t>
        <a:bodyPr/>
        <a:lstStyle/>
        <a:p>
          <a:endParaRPr lang="en-GB"/>
        </a:p>
      </dgm:t>
    </dgm:pt>
    <dgm:pt modelId="{E33D6F1F-857C-4A6A-96D2-009013D4552A}" type="sibTrans" cxnId="{8B84F853-7A67-4E5E-87FA-3F216558B5DF}">
      <dgm:prSet/>
      <dgm:spPr/>
      <dgm:t>
        <a:bodyPr/>
        <a:lstStyle/>
        <a:p>
          <a:endParaRPr lang="en-GB"/>
        </a:p>
      </dgm:t>
    </dgm:pt>
    <dgm:pt modelId="{CA62D750-B96D-4610-A7D2-914362537995}">
      <dgm:prSet phldrT="[Text]"/>
      <dgm:spPr/>
      <dgm:t>
        <a:bodyPr/>
        <a:lstStyle/>
        <a:p>
          <a:r>
            <a:rPr lang="en-GB" dirty="0" smtClean="0"/>
            <a:t>Level 3</a:t>
          </a:r>
          <a:endParaRPr lang="en-GB" dirty="0"/>
        </a:p>
      </dgm:t>
    </dgm:pt>
    <dgm:pt modelId="{C7EF0947-113F-4632-B4D5-EEA876F2E34B}" type="parTrans" cxnId="{53891C44-60B0-46DE-A677-24C8AD705177}">
      <dgm:prSet/>
      <dgm:spPr/>
      <dgm:t>
        <a:bodyPr/>
        <a:lstStyle/>
        <a:p>
          <a:endParaRPr lang="en-GB"/>
        </a:p>
      </dgm:t>
    </dgm:pt>
    <dgm:pt modelId="{58BD176A-2016-40B3-B30E-C92ABFB4531B}" type="sibTrans" cxnId="{53891C44-60B0-46DE-A677-24C8AD705177}">
      <dgm:prSet/>
      <dgm:spPr/>
      <dgm:t>
        <a:bodyPr/>
        <a:lstStyle/>
        <a:p>
          <a:endParaRPr lang="en-GB"/>
        </a:p>
      </dgm:t>
    </dgm:pt>
    <dgm:pt modelId="{B0B8EAFA-6A5D-4247-9B0C-C8D1D64A1C74}">
      <dgm:prSet phldrT="[Text]"/>
      <dgm:spPr/>
      <dgm:t>
        <a:bodyPr/>
        <a:lstStyle/>
        <a:p>
          <a:r>
            <a:rPr lang="en-GB" dirty="0" smtClean="0"/>
            <a:t>Level 4</a:t>
          </a:r>
          <a:endParaRPr lang="en-GB" dirty="0"/>
        </a:p>
      </dgm:t>
    </dgm:pt>
    <dgm:pt modelId="{8C8EF14D-B04D-4990-A619-B5D401EEA2E2}" type="parTrans" cxnId="{070AED8E-01F8-45C3-96FA-1EA7FD640908}">
      <dgm:prSet/>
      <dgm:spPr/>
      <dgm:t>
        <a:bodyPr/>
        <a:lstStyle/>
        <a:p>
          <a:endParaRPr lang="en-GB"/>
        </a:p>
      </dgm:t>
    </dgm:pt>
    <dgm:pt modelId="{46F18EBC-E691-4287-B51D-CF36A23A555E}" type="sibTrans" cxnId="{070AED8E-01F8-45C3-96FA-1EA7FD640908}">
      <dgm:prSet/>
      <dgm:spPr/>
      <dgm:t>
        <a:bodyPr/>
        <a:lstStyle/>
        <a:p>
          <a:endParaRPr lang="en-GB"/>
        </a:p>
      </dgm:t>
    </dgm:pt>
    <dgm:pt modelId="{199508B3-DE1A-472A-9972-BB403194F107}">
      <dgm:prSet phldrT="[Text]"/>
      <dgm:spPr/>
      <dgm:t>
        <a:bodyPr/>
        <a:lstStyle/>
        <a:p>
          <a:r>
            <a:rPr lang="en-GB" dirty="0" smtClean="0"/>
            <a:t>Application Deployment</a:t>
          </a:r>
          <a:endParaRPr lang="en-GB" dirty="0"/>
        </a:p>
      </dgm:t>
    </dgm:pt>
    <dgm:pt modelId="{C5D32885-08AD-400C-A28A-27DC728F6EFE}" type="parTrans" cxnId="{11A7E34A-FFF0-43F4-8225-95CAFD86EBCC}">
      <dgm:prSet/>
      <dgm:spPr/>
      <dgm:t>
        <a:bodyPr/>
        <a:lstStyle/>
        <a:p>
          <a:endParaRPr lang="en-GB"/>
        </a:p>
      </dgm:t>
    </dgm:pt>
    <dgm:pt modelId="{952168FD-FBA9-43AB-8379-EF06A57DB81B}" type="sibTrans" cxnId="{11A7E34A-FFF0-43F4-8225-95CAFD86EBCC}">
      <dgm:prSet/>
      <dgm:spPr/>
      <dgm:t>
        <a:bodyPr/>
        <a:lstStyle/>
        <a:p>
          <a:endParaRPr lang="en-GB"/>
        </a:p>
      </dgm:t>
    </dgm:pt>
    <dgm:pt modelId="{0F473AB7-D45C-4CAB-A5C5-955206B404F9}">
      <dgm:prSet phldrT="[Text]"/>
      <dgm:spPr/>
      <dgm:t>
        <a:bodyPr/>
        <a:lstStyle/>
        <a:p>
          <a:r>
            <a:rPr lang="en-GB" dirty="0" smtClean="0"/>
            <a:t>Automated Operations</a:t>
          </a:r>
          <a:endParaRPr lang="en-GB" dirty="0"/>
        </a:p>
      </dgm:t>
    </dgm:pt>
    <dgm:pt modelId="{1B5EFD2B-B0EF-4180-AE87-A7BA79668E19}" type="parTrans" cxnId="{FF6135BF-3738-4CEE-9D6A-44A8AECBEBA4}">
      <dgm:prSet/>
      <dgm:spPr/>
      <dgm:t>
        <a:bodyPr/>
        <a:lstStyle/>
        <a:p>
          <a:endParaRPr lang="en-GB"/>
        </a:p>
      </dgm:t>
    </dgm:pt>
    <dgm:pt modelId="{7D7C4C7A-8865-4E0C-A349-ACD72415300D}" type="sibTrans" cxnId="{FF6135BF-3738-4CEE-9D6A-44A8AECBEBA4}">
      <dgm:prSet/>
      <dgm:spPr/>
      <dgm:t>
        <a:bodyPr/>
        <a:lstStyle/>
        <a:p>
          <a:endParaRPr lang="en-GB"/>
        </a:p>
      </dgm:t>
    </dgm:pt>
    <dgm:pt modelId="{0D65047D-2E51-4C01-AFF7-039FD7172220}" type="pres">
      <dgm:prSet presAssocID="{D97FB2AD-DEC2-4D73-8FC5-06A68613F4A5}" presName="theList" presStyleCnt="0">
        <dgm:presLayoutVars>
          <dgm:dir/>
          <dgm:animLvl val="lvl"/>
          <dgm:resizeHandles val="exact"/>
        </dgm:presLayoutVars>
      </dgm:prSet>
      <dgm:spPr/>
      <dgm:t>
        <a:bodyPr/>
        <a:lstStyle/>
        <a:p>
          <a:endParaRPr lang="en-GB"/>
        </a:p>
      </dgm:t>
    </dgm:pt>
    <dgm:pt modelId="{FCA567D2-481E-4BA1-8FAE-8F67F0D22B5E}" type="pres">
      <dgm:prSet presAssocID="{A219E2FD-D9FE-4BFC-8E3E-5E844EB36D64}" presName="compNode" presStyleCnt="0"/>
      <dgm:spPr/>
    </dgm:pt>
    <dgm:pt modelId="{0B017609-973E-437D-BFCA-2A5D77FD572D}" type="pres">
      <dgm:prSet presAssocID="{A219E2FD-D9FE-4BFC-8E3E-5E844EB36D64}" presName="noGeometry" presStyleCnt="0"/>
      <dgm:spPr/>
    </dgm:pt>
    <dgm:pt modelId="{31472971-CEA2-4491-9A03-5A16D1EBBA1F}" type="pres">
      <dgm:prSet presAssocID="{A219E2FD-D9FE-4BFC-8E3E-5E844EB36D64}" presName="childTextVisible" presStyleLbl="bgAccFollowNode1" presStyleIdx="0" presStyleCnt="5">
        <dgm:presLayoutVars>
          <dgm:bulletEnabled val="1"/>
        </dgm:presLayoutVars>
      </dgm:prSet>
      <dgm:spPr/>
      <dgm:t>
        <a:bodyPr/>
        <a:lstStyle/>
        <a:p>
          <a:endParaRPr lang="en-GB"/>
        </a:p>
      </dgm:t>
    </dgm:pt>
    <dgm:pt modelId="{A52AAEC9-8EF9-4577-9835-446F2C023A9F}" type="pres">
      <dgm:prSet presAssocID="{A219E2FD-D9FE-4BFC-8E3E-5E844EB36D64}" presName="childTextHidden" presStyleLbl="bgAccFollowNode1" presStyleIdx="0" presStyleCnt="5"/>
      <dgm:spPr/>
      <dgm:t>
        <a:bodyPr/>
        <a:lstStyle/>
        <a:p>
          <a:endParaRPr lang="en-GB"/>
        </a:p>
      </dgm:t>
    </dgm:pt>
    <dgm:pt modelId="{DCAD0E6D-7871-4E1C-939A-4A1037DE0A5D}" type="pres">
      <dgm:prSet presAssocID="{A219E2FD-D9FE-4BFC-8E3E-5E844EB36D64}" presName="parentText" presStyleLbl="node1" presStyleIdx="0" presStyleCnt="5">
        <dgm:presLayoutVars>
          <dgm:chMax val="1"/>
          <dgm:bulletEnabled val="1"/>
        </dgm:presLayoutVars>
      </dgm:prSet>
      <dgm:spPr/>
      <dgm:t>
        <a:bodyPr/>
        <a:lstStyle/>
        <a:p>
          <a:endParaRPr lang="en-GB"/>
        </a:p>
      </dgm:t>
    </dgm:pt>
    <dgm:pt modelId="{83F533D4-F706-49E3-9C4E-169156E143EC}" type="pres">
      <dgm:prSet presAssocID="{A219E2FD-D9FE-4BFC-8E3E-5E844EB36D64}" presName="aSpace" presStyleCnt="0"/>
      <dgm:spPr/>
    </dgm:pt>
    <dgm:pt modelId="{792D02D3-7748-456C-A728-B9888A9A691D}" type="pres">
      <dgm:prSet presAssocID="{637AEF92-C755-4AC0-8484-002E0AFC4CDD}" presName="compNode" presStyleCnt="0"/>
      <dgm:spPr/>
    </dgm:pt>
    <dgm:pt modelId="{B6C997C6-A627-429D-875F-705243A30C80}" type="pres">
      <dgm:prSet presAssocID="{637AEF92-C755-4AC0-8484-002E0AFC4CDD}" presName="noGeometry" presStyleCnt="0"/>
      <dgm:spPr/>
    </dgm:pt>
    <dgm:pt modelId="{73E86CE5-5B5F-4C98-9543-13DE9BBC0887}" type="pres">
      <dgm:prSet presAssocID="{637AEF92-C755-4AC0-8484-002E0AFC4CDD}" presName="childTextVisible" presStyleLbl="bgAccFollowNode1" presStyleIdx="1" presStyleCnt="5">
        <dgm:presLayoutVars>
          <dgm:bulletEnabled val="1"/>
        </dgm:presLayoutVars>
      </dgm:prSet>
      <dgm:spPr/>
      <dgm:t>
        <a:bodyPr/>
        <a:lstStyle/>
        <a:p>
          <a:endParaRPr lang="en-GB"/>
        </a:p>
      </dgm:t>
    </dgm:pt>
    <dgm:pt modelId="{53737E8F-29EB-45E0-963D-9CC3D5246D8B}" type="pres">
      <dgm:prSet presAssocID="{637AEF92-C755-4AC0-8484-002E0AFC4CDD}" presName="childTextHidden" presStyleLbl="bgAccFollowNode1" presStyleIdx="1" presStyleCnt="5"/>
      <dgm:spPr/>
      <dgm:t>
        <a:bodyPr/>
        <a:lstStyle/>
        <a:p>
          <a:endParaRPr lang="en-GB"/>
        </a:p>
      </dgm:t>
    </dgm:pt>
    <dgm:pt modelId="{AB7A25C7-717E-4E62-8BB8-D2034C1735E5}" type="pres">
      <dgm:prSet presAssocID="{637AEF92-C755-4AC0-8484-002E0AFC4CDD}" presName="parentText" presStyleLbl="node1" presStyleIdx="1" presStyleCnt="5">
        <dgm:presLayoutVars>
          <dgm:chMax val="1"/>
          <dgm:bulletEnabled val="1"/>
        </dgm:presLayoutVars>
      </dgm:prSet>
      <dgm:spPr/>
      <dgm:t>
        <a:bodyPr/>
        <a:lstStyle/>
        <a:p>
          <a:endParaRPr lang="en-GB"/>
        </a:p>
      </dgm:t>
    </dgm:pt>
    <dgm:pt modelId="{8DDDDB40-92F3-47FF-AA4C-ECBBC489BC4C}" type="pres">
      <dgm:prSet presAssocID="{637AEF92-C755-4AC0-8484-002E0AFC4CDD}" presName="aSpace" presStyleCnt="0"/>
      <dgm:spPr/>
    </dgm:pt>
    <dgm:pt modelId="{997CF422-F832-43FC-A372-DDC3E7616FE0}" type="pres">
      <dgm:prSet presAssocID="{416EC6E3-6314-405E-96D5-BE1EC6FD6138}" presName="compNode" presStyleCnt="0"/>
      <dgm:spPr/>
    </dgm:pt>
    <dgm:pt modelId="{0F52A37B-3747-4D4C-93F9-3A7D9C768380}" type="pres">
      <dgm:prSet presAssocID="{416EC6E3-6314-405E-96D5-BE1EC6FD6138}" presName="noGeometry" presStyleCnt="0"/>
      <dgm:spPr/>
    </dgm:pt>
    <dgm:pt modelId="{33022E43-0FED-4BE0-9D1A-1F4C4FF2A8DF}" type="pres">
      <dgm:prSet presAssocID="{416EC6E3-6314-405E-96D5-BE1EC6FD6138}" presName="childTextVisible" presStyleLbl="bgAccFollowNode1" presStyleIdx="2" presStyleCnt="5">
        <dgm:presLayoutVars>
          <dgm:bulletEnabled val="1"/>
        </dgm:presLayoutVars>
      </dgm:prSet>
      <dgm:spPr/>
      <dgm:t>
        <a:bodyPr/>
        <a:lstStyle/>
        <a:p>
          <a:endParaRPr lang="en-GB"/>
        </a:p>
      </dgm:t>
    </dgm:pt>
    <dgm:pt modelId="{F75E3658-A0D9-40CC-B5B1-1C9F8D08BA88}" type="pres">
      <dgm:prSet presAssocID="{416EC6E3-6314-405E-96D5-BE1EC6FD6138}" presName="childTextHidden" presStyleLbl="bgAccFollowNode1" presStyleIdx="2" presStyleCnt="5"/>
      <dgm:spPr/>
      <dgm:t>
        <a:bodyPr/>
        <a:lstStyle/>
        <a:p>
          <a:endParaRPr lang="en-GB"/>
        </a:p>
      </dgm:t>
    </dgm:pt>
    <dgm:pt modelId="{CD08B265-763B-45CC-A16E-46B84B375E94}" type="pres">
      <dgm:prSet presAssocID="{416EC6E3-6314-405E-96D5-BE1EC6FD6138}" presName="parentText" presStyleLbl="node1" presStyleIdx="2" presStyleCnt="5">
        <dgm:presLayoutVars>
          <dgm:chMax val="1"/>
          <dgm:bulletEnabled val="1"/>
        </dgm:presLayoutVars>
      </dgm:prSet>
      <dgm:spPr/>
      <dgm:t>
        <a:bodyPr/>
        <a:lstStyle/>
        <a:p>
          <a:endParaRPr lang="en-GB"/>
        </a:p>
      </dgm:t>
    </dgm:pt>
    <dgm:pt modelId="{906F1C58-7337-4530-ADC0-A69EE2C1790D}" type="pres">
      <dgm:prSet presAssocID="{416EC6E3-6314-405E-96D5-BE1EC6FD6138}" presName="aSpace" presStyleCnt="0"/>
      <dgm:spPr/>
    </dgm:pt>
    <dgm:pt modelId="{137E1BA5-BB44-48ED-B2CB-3F9079A99F30}" type="pres">
      <dgm:prSet presAssocID="{CA62D750-B96D-4610-A7D2-914362537995}" presName="compNode" presStyleCnt="0"/>
      <dgm:spPr/>
    </dgm:pt>
    <dgm:pt modelId="{C5A0A82D-7347-4689-8E0D-0F73AAC39AFC}" type="pres">
      <dgm:prSet presAssocID="{CA62D750-B96D-4610-A7D2-914362537995}" presName="noGeometry" presStyleCnt="0"/>
      <dgm:spPr/>
    </dgm:pt>
    <dgm:pt modelId="{0CB684DE-123F-4A67-86BA-2C084F2D5E3E}" type="pres">
      <dgm:prSet presAssocID="{CA62D750-B96D-4610-A7D2-914362537995}" presName="childTextVisible" presStyleLbl="bgAccFollowNode1" presStyleIdx="3" presStyleCnt="5">
        <dgm:presLayoutVars>
          <dgm:bulletEnabled val="1"/>
        </dgm:presLayoutVars>
      </dgm:prSet>
      <dgm:spPr/>
      <dgm:t>
        <a:bodyPr/>
        <a:lstStyle/>
        <a:p>
          <a:endParaRPr lang="en-GB"/>
        </a:p>
      </dgm:t>
    </dgm:pt>
    <dgm:pt modelId="{C1526FE8-1198-4D65-86CC-E4F87ECCF3C1}" type="pres">
      <dgm:prSet presAssocID="{CA62D750-B96D-4610-A7D2-914362537995}" presName="childTextHidden" presStyleLbl="bgAccFollowNode1" presStyleIdx="3" presStyleCnt="5"/>
      <dgm:spPr/>
      <dgm:t>
        <a:bodyPr/>
        <a:lstStyle/>
        <a:p>
          <a:endParaRPr lang="en-GB"/>
        </a:p>
      </dgm:t>
    </dgm:pt>
    <dgm:pt modelId="{525CFFDD-E7E8-4CC7-A6A1-E01C3A40242F}" type="pres">
      <dgm:prSet presAssocID="{CA62D750-B96D-4610-A7D2-914362537995}" presName="parentText" presStyleLbl="node1" presStyleIdx="3" presStyleCnt="5">
        <dgm:presLayoutVars>
          <dgm:chMax val="1"/>
          <dgm:bulletEnabled val="1"/>
        </dgm:presLayoutVars>
      </dgm:prSet>
      <dgm:spPr/>
      <dgm:t>
        <a:bodyPr/>
        <a:lstStyle/>
        <a:p>
          <a:endParaRPr lang="en-GB"/>
        </a:p>
      </dgm:t>
    </dgm:pt>
    <dgm:pt modelId="{CA9BB925-AE0C-4F42-A779-C68CC6565098}" type="pres">
      <dgm:prSet presAssocID="{CA62D750-B96D-4610-A7D2-914362537995}" presName="aSpace" presStyleCnt="0"/>
      <dgm:spPr/>
    </dgm:pt>
    <dgm:pt modelId="{8EA2D009-3873-4805-B371-ED5545029900}" type="pres">
      <dgm:prSet presAssocID="{B0B8EAFA-6A5D-4247-9B0C-C8D1D64A1C74}" presName="compNode" presStyleCnt="0"/>
      <dgm:spPr/>
    </dgm:pt>
    <dgm:pt modelId="{7E154939-A225-4B3A-A7D3-021A5E7F0366}" type="pres">
      <dgm:prSet presAssocID="{B0B8EAFA-6A5D-4247-9B0C-C8D1D64A1C74}" presName="noGeometry" presStyleCnt="0"/>
      <dgm:spPr/>
    </dgm:pt>
    <dgm:pt modelId="{D671E5A5-9110-4EB5-A3D6-5E03C38C1F94}" type="pres">
      <dgm:prSet presAssocID="{B0B8EAFA-6A5D-4247-9B0C-C8D1D64A1C74}" presName="childTextVisible" presStyleLbl="bgAccFollowNode1" presStyleIdx="4" presStyleCnt="5">
        <dgm:presLayoutVars>
          <dgm:bulletEnabled val="1"/>
        </dgm:presLayoutVars>
      </dgm:prSet>
      <dgm:spPr/>
      <dgm:t>
        <a:bodyPr/>
        <a:lstStyle/>
        <a:p>
          <a:endParaRPr lang="en-GB"/>
        </a:p>
      </dgm:t>
    </dgm:pt>
    <dgm:pt modelId="{555CDB96-DEC4-4628-A93A-E8C10BF12FF8}" type="pres">
      <dgm:prSet presAssocID="{B0B8EAFA-6A5D-4247-9B0C-C8D1D64A1C74}" presName="childTextHidden" presStyleLbl="bgAccFollowNode1" presStyleIdx="4" presStyleCnt="5"/>
      <dgm:spPr/>
      <dgm:t>
        <a:bodyPr/>
        <a:lstStyle/>
        <a:p>
          <a:endParaRPr lang="en-GB"/>
        </a:p>
      </dgm:t>
    </dgm:pt>
    <dgm:pt modelId="{06A37A70-0BFF-4780-A592-F0F870D86F58}" type="pres">
      <dgm:prSet presAssocID="{B0B8EAFA-6A5D-4247-9B0C-C8D1D64A1C74}" presName="parentText" presStyleLbl="node1" presStyleIdx="4" presStyleCnt="5">
        <dgm:presLayoutVars>
          <dgm:chMax val="1"/>
          <dgm:bulletEnabled val="1"/>
        </dgm:presLayoutVars>
      </dgm:prSet>
      <dgm:spPr/>
      <dgm:t>
        <a:bodyPr/>
        <a:lstStyle/>
        <a:p>
          <a:endParaRPr lang="en-GB"/>
        </a:p>
      </dgm:t>
    </dgm:pt>
  </dgm:ptLst>
  <dgm:cxnLst>
    <dgm:cxn modelId="{C567625F-2821-42E8-9341-043FC5D7FFEC}" srcId="{637AEF92-C755-4AC0-8484-002E0AFC4CDD}" destId="{7064CB46-9BD2-467D-B7A7-3A331A2E8517}" srcOrd="0" destOrd="0" parTransId="{AD7D10FB-E662-4547-80B3-CF5557057952}" sibTransId="{B8E9E7BD-88DE-4ABC-B5EE-63348B077289}"/>
    <dgm:cxn modelId="{FF6135BF-3738-4CEE-9D6A-44A8AECBEBA4}" srcId="{B0B8EAFA-6A5D-4247-9B0C-C8D1D64A1C74}" destId="{0F473AB7-D45C-4CAB-A5C5-955206B404F9}" srcOrd="0" destOrd="0" parTransId="{1B5EFD2B-B0EF-4180-AE87-A7BA79668E19}" sibTransId="{7D7C4C7A-8865-4E0C-A349-ACD72415300D}"/>
    <dgm:cxn modelId="{ACD564F4-B8EF-4A5B-852E-773B63A3EEF8}" type="presOf" srcId="{416EC6E3-6314-405E-96D5-BE1EC6FD6138}" destId="{CD08B265-763B-45CC-A16E-46B84B375E94}" srcOrd="0" destOrd="0" presId="urn:microsoft.com/office/officeart/2005/8/layout/hProcess6"/>
    <dgm:cxn modelId="{E5AA1988-C9FF-416B-8B40-6139D8EA4284}" type="presOf" srcId="{0F473AB7-D45C-4CAB-A5C5-955206B404F9}" destId="{555CDB96-DEC4-4628-A93A-E8C10BF12FF8}" srcOrd="1" destOrd="0" presId="urn:microsoft.com/office/officeart/2005/8/layout/hProcess6"/>
    <dgm:cxn modelId="{E930EC9B-199E-49AC-9D52-9BD75DA79475}" type="presOf" srcId="{199508B3-DE1A-472A-9972-BB403194F107}" destId="{0CB684DE-123F-4A67-86BA-2C084F2D5E3E}" srcOrd="0" destOrd="0" presId="urn:microsoft.com/office/officeart/2005/8/layout/hProcess6"/>
    <dgm:cxn modelId="{CAFC2590-158B-492F-A755-82DA5C0865B1}" srcId="{A219E2FD-D9FE-4BFC-8E3E-5E844EB36D64}" destId="{72AE2CA9-9EEF-4071-A5D0-9D35A9C3143B}" srcOrd="0" destOrd="0" parTransId="{F6C4A039-FBEF-4413-8AE1-7FBBD61608A8}" sibTransId="{FD760BA2-2245-4910-A161-8F0788A6EEF4}"/>
    <dgm:cxn modelId="{9CEBC953-E518-4F51-9121-E6A616B27080}" srcId="{D97FB2AD-DEC2-4D73-8FC5-06A68613F4A5}" destId="{A219E2FD-D9FE-4BFC-8E3E-5E844EB36D64}" srcOrd="0" destOrd="0" parTransId="{D2BFF2F5-B365-4BBB-B24A-0FD8A9AF63EE}" sibTransId="{42464138-0621-4DAE-926F-FB86E4CA9453}"/>
    <dgm:cxn modelId="{3A7EB19D-4E8A-40CA-B7EE-807D1BC0D5D2}" type="presOf" srcId="{199508B3-DE1A-472A-9972-BB403194F107}" destId="{C1526FE8-1198-4D65-86CC-E4F87ECCF3C1}" srcOrd="1" destOrd="0" presId="urn:microsoft.com/office/officeart/2005/8/layout/hProcess6"/>
    <dgm:cxn modelId="{7E3C7E0A-AE8A-4E6C-A31F-4DE5D227015D}" type="presOf" srcId="{A219E2FD-D9FE-4BFC-8E3E-5E844EB36D64}" destId="{DCAD0E6D-7871-4E1C-939A-4A1037DE0A5D}" srcOrd="0" destOrd="0" presId="urn:microsoft.com/office/officeart/2005/8/layout/hProcess6"/>
    <dgm:cxn modelId="{67B62E6D-CB54-4138-9A2F-B79A681C4744}" type="presOf" srcId="{CA62D750-B96D-4610-A7D2-914362537995}" destId="{525CFFDD-E7E8-4CC7-A6A1-E01C3A40242F}" srcOrd="0" destOrd="0" presId="urn:microsoft.com/office/officeart/2005/8/layout/hProcess6"/>
    <dgm:cxn modelId="{8B5BB38D-A11E-470A-9B40-D859A08647E4}" srcId="{D97FB2AD-DEC2-4D73-8FC5-06A68613F4A5}" destId="{637AEF92-C755-4AC0-8484-002E0AFC4CDD}" srcOrd="1" destOrd="0" parTransId="{B6B58D9B-4A5A-441C-8053-9A5ADC2126AB}" sibTransId="{25375129-85D9-4E0B-BA62-2042F790E913}"/>
    <dgm:cxn modelId="{11A7E34A-FFF0-43F4-8225-95CAFD86EBCC}" srcId="{CA62D750-B96D-4610-A7D2-914362537995}" destId="{199508B3-DE1A-472A-9972-BB403194F107}" srcOrd="0" destOrd="0" parTransId="{C5D32885-08AD-400C-A28A-27DC728F6EFE}" sibTransId="{952168FD-FBA9-43AB-8379-EF06A57DB81B}"/>
    <dgm:cxn modelId="{D89D2E92-E40B-40B7-8F31-67F22A79A42C}" type="presOf" srcId="{637AEF92-C755-4AC0-8484-002E0AFC4CDD}" destId="{AB7A25C7-717E-4E62-8BB8-D2034C1735E5}" srcOrd="0" destOrd="0" presId="urn:microsoft.com/office/officeart/2005/8/layout/hProcess6"/>
    <dgm:cxn modelId="{AC1C3DF2-4A77-41E8-9CBB-AA7430BBE026}" type="presOf" srcId="{72AE2CA9-9EEF-4071-A5D0-9D35A9C3143B}" destId="{31472971-CEA2-4491-9A03-5A16D1EBBA1F}" srcOrd="0" destOrd="0" presId="urn:microsoft.com/office/officeart/2005/8/layout/hProcess6"/>
    <dgm:cxn modelId="{D6492AD2-CBF7-4091-9538-AEB33E415731}" type="presOf" srcId="{D97FB2AD-DEC2-4D73-8FC5-06A68613F4A5}" destId="{0D65047D-2E51-4C01-AFF7-039FD7172220}" srcOrd="0" destOrd="0" presId="urn:microsoft.com/office/officeart/2005/8/layout/hProcess6"/>
    <dgm:cxn modelId="{53891C44-60B0-46DE-A677-24C8AD705177}" srcId="{D97FB2AD-DEC2-4D73-8FC5-06A68613F4A5}" destId="{CA62D750-B96D-4610-A7D2-914362537995}" srcOrd="3" destOrd="0" parTransId="{C7EF0947-113F-4632-B4D5-EEA876F2E34B}" sibTransId="{58BD176A-2016-40B3-B30E-C92ABFB4531B}"/>
    <dgm:cxn modelId="{2C2BF151-6233-4EF6-BF58-A9801CB32251}" type="presOf" srcId="{0F473AB7-D45C-4CAB-A5C5-955206B404F9}" destId="{D671E5A5-9110-4EB5-A3D6-5E03C38C1F94}" srcOrd="0" destOrd="0" presId="urn:microsoft.com/office/officeart/2005/8/layout/hProcess6"/>
    <dgm:cxn modelId="{070AED8E-01F8-45C3-96FA-1EA7FD640908}" srcId="{D97FB2AD-DEC2-4D73-8FC5-06A68613F4A5}" destId="{B0B8EAFA-6A5D-4247-9B0C-C8D1D64A1C74}" srcOrd="4" destOrd="0" parTransId="{8C8EF14D-B04D-4990-A619-B5D401EEA2E2}" sibTransId="{46F18EBC-E691-4287-B51D-CF36A23A555E}"/>
    <dgm:cxn modelId="{D55E71DD-2DCA-4EDD-8BE1-6ABA6FF17E46}" srcId="{D97FB2AD-DEC2-4D73-8FC5-06A68613F4A5}" destId="{416EC6E3-6314-405E-96D5-BE1EC6FD6138}" srcOrd="2" destOrd="0" parTransId="{58997E9F-E1D4-4BBD-B43B-914C121B358F}" sibTransId="{03A22FFA-2762-4FF4-BB05-62ACDD4C7D89}"/>
    <dgm:cxn modelId="{C1C618DE-FC53-4A82-B093-39C997E2315A}" type="presOf" srcId="{7064CB46-9BD2-467D-B7A7-3A331A2E8517}" destId="{73E86CE5-5B5F-4C98-9543-13DE9BBC0887}" srcOrd="0" destOrd="0" presId="urn:microsoft.com/office/officeart/2005/8/layout/hProcess6"/>
    <dgm:cxn modelId="{B510B30F-2168-4BBF-8FED-AAEC8D6B57A1}" type="presOf" srcId="{B0B8EAFA-6A5D-4247-9B0C-C8D1D64A1C74}" destId="{06A37A70-0BFF-4780-A592-F0F870D86F58}" srcOrd="0" destOrd="0" presId="urn:microsoft.com/office/officeart/2005/8/layout/hProcess6"/>
    <dgm:cxn modelId="{B92C7840-5584-4079-AA94-1CB1DC2B7740}" type="presOf" srcId="{7064CB46-9BD2-467D-B7A7-3A331A2E8517}" destId="{53737E8F-29EB-45E0-963D-9CC3D5246D8B}" srcOrd="1" destOrd="0" presId="urn:microsoft.com/office/officeart/2005/8/layout/hProcess6"/>
    <dgm:cxn modelId="{8B84F853-7A67-4E5E-87FA-3F216558B5DF}" srcId="{416EC6E3-6314-405E-96D5-BE1EC6FD6138}" destId="{BC22BE10-6BC5-4C1B-B5A7-67C35D77E50D}" srcOrd="0" destOrd="0" parTransId="{BDD2ED05-89D7-43B3-8394-4F7034833DF2}" sibTransId="{E33D6F1F-857C-4A6A-96D2-009013D4552A}"/>
    <dgm:cxn modelId="{49818F59-947B-4C38-944E-8FBE02829DF7}" type="presOf" srcId="{BC22BE10-6BC5-4C1B-B5A7-67C35D77E50D}" destId="{F75E3658-A0D9-40CC-B5B1-1C9F8D08BA88}" srcOrd="1" destOrd="0" presId="urn:microsoft.com/office/officeart/2005/8/layout/hProcess6"/>
    <dgm:cxn modelId="{E506678F-9706-4028-B04F-C667B293ED34}" type="presOf" srcId="{BC22BE10-6BC5-4C1B-B5A7-67C35D77E50D}" destId="{33022E43-0FED-4BE0-9D1A-1F4C4FF2A8DF}" srcOrd="0" destOrd="0" presId="urn:microsoft.com/office/officeart/2005/8/layout/hProcess6"/>
    <dgm:cxn modelId="{38EC3CCA-E348-480E-81F3-10D5D2AA33BC}" type="presOf" srcId="{72AE2CA9-9EEF-4071-A5D0-9D35A9C3143B}" destId="{A52AAEC9-8EF9-4577-9835-446F2C023A9F}" srcOrd="1" destOrd="0" presId="urn:microsoft.com/office/officeart/2005/8/layout/hProcess6"/>
    <dgm:cxn modelId="{7999EAFF-CA15-43FB-BA08-D38296A94027}" type="presParOf" srcId="{0D65047D-2E51-4C01-AFF7-039FD7172220}" destId="{FCA567D2-481E-4BA1-8FAE-8F67F0D22B5E}" srcOrd="0" destOrd="0" presId="urn:microsoft.com/office/officeart/2005/8/layout/hProcess6"/>
    <dgm:cxn modelId="{2005801A-85FF-4527-A170-63DD8EBB9C1D}" type="presParOf" srcId="{FCA567D2-481E-4BA1-8FAE-8F67F0D22B5E}" destId="{0B017609-973E-437D-BFCA-2A5D77FD572D}" srcOrd="0" destOrd="0" presId="urn:microsoft.com/office/officeart/2005/8/layout/hProcess6"/>
    <dgm:cxn modelId="{E22E37CB-9E69-4C56-866F-C1A289DA0914}" type="presParOf" srcId="{FCA567D2-481E-4BA1-8FAE-8F67F0D22B5E}" destId="{31472971-CEA2-4491-9A03-5A16D1EBBA1F}" srcOrd="1" destOrd="0" presId="urn:microsoft.com/office/officeart/2005/8/layout/hProcess6"/>
    <dgm:cxn modelId="{3BEA8DDA-0111-4F89-B67E-CC2D95B10E93}" type="presParOf" srcId="{FCA567D2-481E-4BA1-8FAE-8F67F0D22B5E}" destId="{A52AAEC9-8EF9-4577-9835-446F2C023A9F}" srcOrd="2" destOrd="0" presId="urn:microsoft.com/office/officeart/2005/8/layout/hProcess6"/>
    <dgm:cxn modelId="{99BAE9C7-BAA2-4576-A9C5-DF3F07BB0E13}" type="presParOf" srcId="{FCA567D2-481E-4BA1-8FAE-8F67F0D22B5E}" destId="{DCAD0E6D-7871-4E1C-939A-4A1037DE0A5D}" srcOrd="3" destOrd="0" presId="urn:microsoft.com/office/officeart/2005/8/layout/hProcess6"/>
    <dgm:cxn modelId="{59F5F806-6FF9-4EF8-9857-78EA4C825445}" type="presParOf" srcId="{0D65047D-2E51-4C01-AFF7-039FD7172220}" destId="{83F533D4-F706-49E3-9C4E-169156E143EC}" srcOrd="1" destOrd="0" presId="urn:microsoft.com/office/officeart/2005/8/layout/hProcess6"/>
    <dgm:cxn modelId="{CFBD643A-E5A7-49C1-B82C-3E97E6D4EB9B}" type="presParOf" srcId="{0D65047D-2E51-4C01-AFF7-039FD7172220}" destId="{792D02D3-7748-456C-A728-B9888A9A691D}" srcOrd="2" destOrd="0" presId="urn:microsoft.com/office/officeart/2005/8/layout/hProcess6"/>
    <dgm:cxn modelId="{0C3CE656-D511-476E-A5CC-AFCCF4275DF8}" type="presParOf" srcId="{792D02D3-7748-456C-A728-B9888A9A691D}" destId="{B6C997C6-A627-429D-875F-705243A30C80}" srcOrd="0" destOrd="0" presId="urn:microsoft.com/office/officeart/2005/8/layout/hProcess6"/>
    <dgm:cxn modelId="{992D6B09-340E-4EFA-98F1-B89AB9369F4F}" type="presParOf" srcId="{792D02D3-7748-456C-A728-B9888A9A691D}" destId="{73E86CE5-5B5F-4C98-9543-13DE9BBC0887}" srcOrd="1" destOrd="0" presId="urn:microsoft.com/office/officeart/2005/8/layout/hProcess6"/>
    <dgm:cxn modelId="{E6CFB233-F02A-4E67-B607-39F5858779B1}" type="presParOf" srcId="{792D02D3-7748-456C-A728-B9888A9A691D}" destId="{53737E8F-29EB-45E0-963D-9CC3D5246D8B}" srcOrd="2" destOrd="0" presId="urn:microsoft.com/office/officeart/2005/8/layout/hProcess6"/>
    <dgm:cxn modelId="{3C2EA8B6-31F7-42F5-9894-FADFC05E032C}" type="presParOf" srcId="{792D02D3-7748-456C-A728-B9888A9A691D}" destId="{AB7A25C7-717E-4E62-8BB8-D2034C1735E5}" srcOrd="3" destOrd="0" presId="urn:microsoft.com/office/officeart/2005/8/layout/hProcess6"/>
    <dgm:cxn modelId="{0E3FA308-523C-40BE-AB42-8DA47AFF50FF}" type="presParOf" srcId="{0D65047D-2E51-4C01-AFF7-039FD7172220}" destId="{8DDDDB40-92F3-47FF-AA4C-ECBBC489BC4C}" srcOrd="3" destOrd="0" presId="urn:microsoft.com/office/officeart/2005/8/layout/hProcess6"/>
    <dgm:cxn modelId="{EC34AF8D-EBEE-4CB3-A38C-35F6122D174D}" type="presParOf" srcId="{0D65047D-2E51-4C01-AFF7-039FD7172220}" destId="{997CF422-F832-43FC-A372-DDC3E7616FE0}" srcOrd="4" destOrd="0" presId="urn:microsoft.com/office/officeart/2005/8/layout/hProcess6"/>
    <dgm:cxn modelId="{9673A4A9-954A-4003-BE13-75AA239C82BB}" type="presParOf" srcId="{997CF422-F832-43FC-A372-DDC3E7616FE0}" destId="{0F52A37B-3747-4D4C-93F9-3A7D9C768380}" srcOrd="0" destOrd="0" presId="urn:microsoft.com/office/officeart/2005/8/layout/hProcess6"/>
    <dgm:cxn modelId="{0A144CA9-C8DD-4F9C-B199-96BACE2FA7B8}" type="presParOf" srcId="{997CF422-F832-43FC-A372-DDC3E7616FE0}" destId="{33022E43-0FED-4BE0-9D1A-1F4C4FF2A8DF}" srcOrd="1" destOrd="0" presId="urn:microsoft.com/office/officeart/2005/8/layout/hProcess6"/>
    <dgm:cxn modelId="{99663D9D-9591-4A4B-BB44-78B17E66F37E}" type="presParOf" srcId="{997CF422-F832-43FC-A372-DDC3E7616FE0}" destId="{F75E3658-A0D9-40CC-B5B1-1C9F8D08BA88}" srcOrd="2" destOrd="0" presId="urn:microsoft.com/office/officeart/2005/8/layout/hProcess6"/>
    <dgm:cxn modelId="{039810E9-D1D4-4791-9294-1E4E643AF642}" type="presParOf" srcId="{997CF422-F832-43FC-A372-DDC3E7616FE0}" destId="{CD08B265-763B-45CC-A16E-46B84B375E94}" srcOrd="3" destOrd="0" presId="urn:microsoft.com/office/officeart/2005/8/layout/hProcess6"/>
    <dgm:cxn modelId="{CDB99D0A-CD7C-480C-989C-E959A51871FB}" type="presParOf" srcId="{0D65047D-2E51-4C01-AFF7-039FD7172220}" destId="{906F1C58-7337-4530-ADC0-A69EE2C1790D}" srcOrd="5" destOrd="0" presId="urn:microsoft.com/office/officeart/2005/8/layout/hProcess6"/>
    <dgm:cxn modelId="{4689E64F-E772-4B6F-A45E-5194178ECF5F}" type="presParOf" srcId="{0D65047D-2E51-4C01-AFF7-039FD7172220}" destId="{137E1BA5-BB44-48ED-B2CB-3F9079A99F30}" srcOrd="6" destOrd="0" presId="urn:microsoft.com/office/officeart/2005/8/layout/hProcess6"/>
    <dgm:cxn modelId="{28077108-19E4-436D-8048-657F6703EA47}" type="presParOf" srcId="{137E1BA5-BB44-48ED-B2CB-3F9079A99F30}" destId="{C5A0A82D-7347-4689-8E0D-0F73AAC39AFC}" srcOrd="0" destOrd="0" presId="urn:microsoft.com/office/officeart/2005/8/layout/hProcess6"/>
    <dgm:cxn modelId="{D1220E09-0517-4C91-8A50-54145FAF3029}" type="presParOf" srcId="{137E1BA5-BB44-48ED-B2CB-3F9079A99F30}" destId="{0CB684DE-123F-4A67-86BA-2C084F2D5E3E}" srcOrd="1" destOrd="0" presId="urn:microsoft.com/office/officeart/2005/8/layout/hProcess6"/>
    <dgm:cxn modelId="{A4B23B3D-0FC9-47C1-8A20-030280A0F41D}" type="presParOf" srcId="{137E1BA5-BB44-48ED-B2CB-3F9079A99F30}" destId="{C1526FE8-1198-4D65-86CC-E4F87ECCF3C1}" srcOrd="2" destOrd="0" presId="urn:microsoft.com/office/officeart/2005/8/layout/hProcess6"/>
    <dgm:cxn modelId="{535A9DCB-E1FD-4384-ACCD-23658F2E9962}" type="presParOf" srcId="{137E1BA5-BB44-48ED-B2CB-3F9079A99F30}" destId="{525CFFDD-E7E8-4CC7-A6A1-E01C3A40242F}" srcOrd="3" destOrd="0" presId="urn:microsoft.com/office/officeart/2005/8/layout/hProcess6"/>
    <dgm:cxn modelId="{4590FC18-9E84-4E89-A7BC-D8E70DEA886B}" type="presParOf" srcId="{0D65047D-2E51-4C01-AFF7-039FD7172220}" destId="{CA9BB925-AE0C-4F42-A779-C68CC6565098}" srcOrd="7" destOrd="0" presId="urn:microsoft.com/office/officeart/2005/8/layout/hProcess6"/>
    <dgm:cxn modelId="{DF5F6368-2C2C-48BE-BFCA-B1D9F3D8E652}" type="presParOf" srcId="{0D65047D-2E51-4C01-AFF7-039FD7172220}" destId="{8EA2D009-3873-4805-B371-ED5545029900}" srcOrd="8" destOrd="0" presId="urn:microsoft.com/office/officeart/2005/8/layout/hProcess6"/>
    <dgm:cxn modelId="{0FDCB521-8AAA-4584-A89C-6807276C0404}" type="presParOf" srcId="{8EA2D009-3873-4805-B371-ED5545029900}" destId="{7E154939-A225-4B3A-A7D3-021A5E7F0366}" srcOrd="0" destOrd="0" presId="urn:microsoft.com/office/officeart/2005/8/layout/hProcess6"/>
    <dgm:cxn modelId="{A8D88E87-7F3C-443C-8D38-20ACB711ECA5}" type="presParOf" srcId="{8EA2D009-3873-4805-B371-ED5545029900}" destId="{D671E5A5-9110-4EB5-A3D6-5E03C38C1F94}" srcOrd="1" destOrd="0" presId="urn:microsoft.com/office/officeart/2005/8/layout/hProcess6"/>
    <dgm:cxn modelId="{4B87E582-0413-46C7-88D0-ADDA2CD25B86}" type="presParOf" srcId="{8EA2D009-3873-4805-B371-ED5545029900}" destId="{555CDB96-DEC4-4628-A93A-E8C10BF12FF8}" srcOrd="2" destOrd="0" presId="urn:microsoft.com/office/officeart/2005/8/layout/hProcess6"/>
    <dgm:cxn modelId="{F4C4E528-3BCE-4CF2-AEE1-B9C6A582AA09}" type="presParOf" srcId="{8EA2D009-3873-4805-B371-ED5545029900}" destId="{06A37A70-0BFF-4780-A592-F0F870D86F58}" srcOrd="3" destOrd="0" presId="urn:microsoft.com/office/officeart/2005/8/layout/hProcess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D747DA-6825-4655-97CE-EA8423315D8A}"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848A0430-3D89-47DD-9780-07A0B75B4035}">
      <dgm:prSet phldrT="[Text]" custT="1"/>
      <dgm:spPr/>
      <dgm:t>
        <a:bodyPr/>
        <a:lstStyle/>
        <a:p>
          <a:r>
            <a:rPr lang="en-US" sz="2400" smtClean="0"/>
            <a:t>January</a:t>
          </a:r>
        </a:p>
        <a:p>
          <a:r>
            <a:rPr lang="en-US" sz="2400" smtClean="0"/>
            <a:t>2014</a:t>
          </a:r>
          <a:endParaRPr lang="en-US" sz="2400" dirty="0"/>
        </a:p>
      </dgm:t>
    </dgm:pt>
    <dgm:pt modelId="{553E9898-46AE-42DF-B602-3C2CAAB11EA6}" type="parTrans" cxnId="{3AEE661C-8191-4BB9-A2FC-B57BB30D3BD4}">
      <dgm:prSet/>
      <dgm:spPr/>
      <dgm:t>
        <a:bodyPr/>
        <a:lstStyle/>
        <a:p>
          <a:endParaRPr lang="en-US" sz="1600"/>
        </a:p>
      </dgm:t>
    </dgm:pt>
    <dgm:pt modelId="{12C2933B-E8EC-4346-B65F-778E0AB931D1}" type="sibTrans" cxnId="{3AEE661C-8191-4BB9-A2FC-B57BB30D3BD4}">
      <dgm:prSet/>
      <dgm:spPr/>
      <dgm:t>
        <a:bodyPr/>
        <a:lstStyle/>
        <a:p>
          <a:endParaRPr lang="en-US" sz="1600"/>
        </a:p>
      </dgm:t>
    </dgm:pt>
    <dgm:pt modelId="{C2BB20E3-6087-4772-9EE0-E2CB609996C8}">
      <dgm:prSet phldrT="[Text]" custT="1"/>
      <dgm:spPr/>
      <dgm:t>
        <a:bodyPr/>
        <a:lstStyle/>
        <a:p>
          <a:r>
            <a:rPr lang="en-US" sz="1400" dirty="0" smtClean="0"/>
            <a:t>20 FTE in Operations team</a:t>
          </a:r>
          <a:endParaRPr lang="en-US" sz="1400" dirty="0"/>
        </a:p>
      </dgm:t>
    </dgm:pt>
    <dgm:pt modelId="{4A847F5B-0D75-4BB3-AEB6-90305922A5E7}" type="parTrans" cxnId="{9D0D29C5-E2AE-4D80-AD9E-11F7DCCE7F01}">
      <dgm:prSet/>
      <dgm:spPr/>
      <dgm:t>
        <a:bodyPr/>
        <a:lstStyle/>
        <a:p>
          <a:endParaRPr lang="en-US" sz="1600"/>
        </a:p>
      </dgm:t>
    </dgm:pt>
    <dgm:pt modelId="{3CBDDABF-8815-4A33-8EF4-8092B2C1E437}" type="sibTrans" cxnId="{9D0D29C5-E2AE-4D80-AD9E-11F7DCCE7F01}">
      <dgm:prSet/>
      <dgm:spPr/>
      <dgm:t>
        <a:bodyPr/>
        <a:lstStyle/>
        <a:p>
          <a:endParaRPr lang="en-US" sz="1600"/>
        </a:p>
      </dgm:t>
    </dgm:pt>
    <dgm:pt modelId="{12A807F9-AAB8-4369-A192-47BB7D784B8E}">
      <dgm:prSet phldrT="[Text]" custT="1"/>
      <dgm:spPr/>
      <dgm:t>
        <a:bodyPr/>
        <a:lstStyle/>
        <a:p>
          <a:r>
            <a:rPr lang="en-US" sz="2400" smtClean="0"/>
            <a:t>December</a:t>
          </a:r>
        </a:p>
        <a:p>
          <a:r>
            <a:rPr lang="en-US" sz="2400" smtClean="0"/>
            <a:t>2014</a:t>
          </a:r>
          <a:endParaRPr lang="en-US" sz="2400" dirty="0"/>
        </a:p>
      </dgm:t>
    </dgm:pt>
    <dgm:pt modelId="{D8CC9592-7772-4C66-94D1-FC5B3A308FF9}" type="parTrans" cxnId="{9F5E0C7B-5807-4CBC-8044-9FFAACF14318}">
      <dgm:prSet/>
      <dgm:spPr/>
      <dgm:t>
        <a:bodyPr/>
        <a:lstStyle/>
        <a:p>
          <a:endParaRPr lang="en-US" sz="1600"/>
        </a:p>
      </dgm:t>
    </dgm:pt>
    <dgm:pt modelId="{29A06C97-66AB-422B-AD39-85349814D219}" type="sibTrans" cxnId="{9F5E0C7B-5807-4CBC-8044-9FFAACF14318}">
      <dgm:prSet/>
      <dgm:spPr/>
      <dgm:t>
        <a:bodyPr/>
        <a:lstStyle/>
        <a:p>
          <a:endParaRPr lang="en-US" sz="1600"/>
        </a:p>
      </dgm:t>
    </dgm:pt>
    <dgm:pt modelId="{5A2864B8-56FA-42CC-B4D9-526EE35664DE}">
      <dgm:prSet phldrT="[Text]" custT="1"/>
      <dgm:spPr/>
      <dgm:t>
        <a:bodyPr/>
        <a:lstStyle/>
        <a:p>
          <a:r>
            <a:rPr lang="en-US" sz="1400" dirty="0" smtClean="0"/>
            <a:t>16 FTE in Operations team</a:t>
          </a:r>
          <a:endParaRPr lang="en-US" sz="1400" dirty="0"/>
        </a:p>
      </dgm:t>
    </dgm:pt>
    <dgm:pt modelId="{90A4683A-F95C-4A96-84DF-06DAB3134FC2}" type="parTrans" cxnId="{46AF101C-BE5E-4272-8FB9-82D5269850BD}">
      <dgm:prSet/>
      <dgm:spPr/>
      <dgm:t>
        <a:bodyPr/>
        <a:lstStyle/>
        <a:p>
          <a:endParaRPr lang="en-US" sz="1600"/>
        </a:p>
      </dgm:t>
    </dgm:pt>
    <dgm:pt modelId="{EB9E328F-54A6-415B-8803-1EDAD43499C6}" type="sibTrans" cxnId="{46AF101C-BE5E-4272-8FB9-82D5269850BD}">
      <dgm:prSet/>
      <dgm:spPr/>
      <dgm:t>
        <a:bodyPr/>
        <a:lstStyle/>
        <a:p>
          <a:endParaRPr lang="en-US" sz="1600"/>
        </a:p>
      </dgm:t>
    </dgm:pt>
    <dgm:pt modelId="{F725B617-432F-43DD-9452-F205BEF17BC5}">
      <dgm:prSet phldrT="[Text]" custT="1"/>
      <dgm:spPr/>
      <dgm:t>
        <a:bodyPr/>
        <a:lstStyle/>
        <a:p>
          <a:r>
            <a:rPr lang="en-US" sz="1400" dirty="0" smtClean="0"/>
            <a:t>38 manual applications </a:t>
          </a:r>
          <a:endParaRPr lang="en-US" sz="1400" dirty="0"/>
        </a:p>
      </dgm:t>
    </dgm:pt>
    <dgm:pt modelId="{3B15CE83-BD9B-47B8-9861-69B3FA52739C}" type="parTrans" cxnId="{B9EB81FF-0CDB-42EA-9CCA-DFE00FE4C2FD}">
      <dgm:prSet/>
      <dgm:spPr/>
      <dgm:t>
        <a:bodyPr/>
        <a:lstStyle/>
        <a:p>
          <a:endParaRPr lang="en-US"/>
        </a:p>
      </dgm:t>
    </dgm:pt>
    <dgm:pt modelId="{9224D184-E4C6-4B35-858B-6D7C80ACCB22}" type="sibTrans" cxnId="{B9EB81FF-0CDB-42EA-9CCA-DFE00FE4C2FD}">
      <dgm:prSet/>
      <dgm:spPr/>
      <dgm:t>
        <a:bodyPr/>
        <a:lstStyle/>
        <a:p>
          <a:endParaRPr lang="en-US"/>
        </a:p>
      </dgm:t>
    </dgm:pt>
    <dgm:pt modelId="{90175CA2-8438-4E9E-9A8B-34BA8070BDE9}">
      <dgm:prSet phldrT="[Text]" custT="1"/>
      <dgm:spPr/>
      <dgm:t>
        <a:bodyPr/>
        <a:lstStyle/>
        <a:p>
          <a:r>
            <a:rPr lang="en-US" sz="1400" dirty="0" smtClean="0"/>
            <a:t>Deployments in production</a:t>
          </a:r>
          <a:endParaRPr lang="en-US" sz="1400" dirty="0"/>
        </a:p>
      </dgm:t>
    </dgm:pt>
    <dgm:pt modelId="{8F8F7310-3133-4AE5-8FBB-6F4E60B37E6D}" type="parTrans" cxnId="{7CF53D69-2055-4956-BFB3-390640349A44}">
      <dgm:prSet/>
      <dgm:spPr/>
      <dgm:t>
        <a:bodyPr/>
        <a:lstStyle/>
        <a:p>
          <a:endParaRPr lang="en-US"/>
        </a:p>
      </dgm:t>
    </dgm:pt>
    <dgm:pt modelId="{F8E6FAA3-14FA-44D3-97F3-17A3827FE393}" type="sibTrans" cxnId="{7CF53D69-2055-4956-BFB3-390640349A44}">
      <dgm:prSet/>
      <dgm:spPr/>
      <dgm:t>
        <a:bodyPr/>
        <a:lstStyle/>
        <a:p>
          <a:endParaRPr lang="en-US"/>
        </a:p>
      </dgm:t>
    </dgm:pt>
    <dgm:pt modelId="{DAE53EB1-4FB2-4801-8B07-45FDB1142B4F}">
      <dgm:prSet phldrT="[Text]" custT="1"/>
      <dgm:spPr/>
      <dgm:t>
        <a:bodyPr/>
        <a:lstStyle/>
        <a:p>
          <a:endParaRPr lang="en-US" sz="1600" dirty="0"/>
        </a:p>
      </dgm:t>
    </dgm:pt>
    <dgm:pt modelId="{9C480CC1-A1F2-4475-B8E1-8F1ADE5CD471}" type="parTrans" cxnId="{50D97903-FA0C-460A-851E-0A3130167B43}">
      <dgm:prSet/>
      <dgm:spPr/>
      <dgm:t>
        <a:bodyPr/>
        <a:lstStyle/>
        <a:p>
          <a:endParaRPr lang="en-US"/>
        </a:p>
      </dgm:t>
    </dgm:pt>
    <dgm:pt modelId="{B6F77E83-5C25-41B4-9B27-30E027DC6803}" type="sibTrans" cxnId="{50D97903-FA0C-460A-851E-0A3130167B43}">
      <dgm:prSet/>
      <dgm:spPr/>
      <dgm:t>
        <a:bodyPr/>
        <a:lstStyle/>
        <a:p>
          <a:endParaRPr lang="en-US"/>
        </a:p>
      </dgm:t>
    </dgm:pt>
    <dgm:pt modelId="{0161DD3B-8B10-47A7-A060-B6481D2191DC}">
      <dgm:prSet phldrT="[Text]" custT="1"/>
      <dgm:spPr/>
      <dgm:t>
        <a:bodyPr/>
        <a:lstStyle/>
        <a:p>
          <a:endParaRPr lang="en-US" sz="1600" dirty="0"/>
        </a:p>
      </dgm:t>
    </dgm:pt>
    <dgm:pt modelId="{70525549-EFA6-45F0-8BA8-ACE65D8F599C}" type="parTrans" cxnId="{14022DDC-17F8-444A-8686-2495D607B361}">
      <dgm:prSet/>
      <dgm:spPr/>
      <dgm:t>
        <a:bodyPr/>
        <a:lstStyle/>
        <a:p>
          <a:endParaRPr lang="en-US"/>
        </a:p>
      </dgm:t>
    </dgm:pt>
    <dgm:pt modelId="{8374D50B-682C-4BB9-AED9-71BFA69D1DB0}" type="sibTrans" cxnId="{14022DDC-17F8-444A-8686-2495D607B361}">
      <dgm:prSet/>
      <dgm:spPr/>
      <dgm:t>
        <a:bodyPr/>
        <a:lstStyle/>
        <a:p>
          <a:endParaRPr lang="en-US"/>
        </a:p>
      </dgm:t>
    </dgm:pt>
    <dgm:pt modelId="{9285337D-0892-418E-9E53-FCBCD81FCBC2}">
      <dgm:prSet phldrT="[Text]" custT="1"/>
      <dgm:spPr/>
      <dgm:t>
        <a:bodyPr/>
        <a:lstStyle/>
        <a:p>
          <a:r>
            <a:rPr lang="en-US" sz="1400" dirty="0" smtClean="0"/>
            <a:t>6 automated applications</a:t>
          </a:r>
          <a:endParaRPr lang="en-US" sz="1400" dirty="0"/>
        </a:p>
      </dgm:t>
    </dgm:pt>
    <dgm:pt modelId="{75659343-6562-4B3C-8D9D-725C3A40C77C}" type="parTrans" cxnId="{A376C27A-68F3-42AE-875B-D65F833F7848}">
      <dgm:prSet/>
      <dgm:spPr/>
      <dgm:t>
        <a:bodyPr/>
        <a:lstStyle/>
        <a:p>
          <a:endParaRPr lang="en-US"/>
        </a:p>
      </dgm:t>
    </dgm:pt>
    <dgm:pt modelId="{94548763-44E3-4A31-A5DA-B7A2AD1A467E}" type="sibTrans" cxnId="{A376C27A-68F3-42AE-875B-D65F833F7848}">
      <dgm:prSet/>
      <dgm:spPr/>
      <dgm:t>
        <a:bodyPr/>
        <a:lstStyle/>
        <a:p>
          <a:endParaRPr lang="en-US"/>
        </a:p>
      </dgm:t>
    </dgm:pt>
    <dgm:pt modelId="{26DCDCEA-2B63-4B2A-A0A3-2A01F22DA2D7}">
      <dgm:prSet phldrT="[Text]" custT="1"/>
      <dgm:spPr/>
      <dgm:t>
        <a:bodyPr/>
        <a:lstStyle/>
        <a:p>
          <a:r>
            <a:rPr lang="en-US" sz="1400" dirty="0" smtClean="0"/>
            <a:t>Deployments in production</a:t>
          </a:r>
          <a:endParaRPr lang="en-US" sz="1400" dirty="0"/>
        </a:p>
      </dgm:t>
    </dgm:pt>
    <dgm:pt modelId="{C43A8814-0B78-48DD-8A9D-258E5B0A9AF5}" type="parTrans" cxnId="{F29A6F86-3A68-49D9-9B2A-646C429EDF5E}">
      <dgm:prSet/>
      <dgm:spPr/>
      <dgm:t>
        <a:bodyPr/>
        <a:lstStyle/>
        <a:p>
          <a:endParaRPr lang="en-US"/>
        </a:p>
      </dgm:t>
    </dgm:pt>
    <dgm:pt modelId="{0E55F4F3-94A5-4E5C-BFE7-C65EC520368C}" type="sibTrans" cxnId="{F29A6F86-3A68-49D9-9B2A-646C429EDF5E}">
      <dgm:prSet/>
      <dgm:spPr/>
      <dgm:t>
        <a:bodyPr/>
        <a:lstStyle/>
        <a:p>
          <a:endParaRPr lang="en-US"/>
        </a:p>
      </dgm:t>
    </dgm:pt>
    <dgm:pt modelId="{5D0BD6D5-01C6-44A2-B575-2274E49DF8CA}">
      <dgm:prSet custT="1"/>
      <dgm:spPr/>
      <dgm:t>
        <a:bodyPr/>
        <a:lstStyle/>
        <a:p>
          <a:r>
            <a:rPr lang="en-US" sz="1400" dirty="0" smtClean="0"/>
            <a:t>27 manual applications </a:t>
          </a:r>
        </a:p>
      </dgm:t>
    </dgm:pt>
    <dgm:pt modelId="{B1A3A52C-7039-4B66-B478-E10DE1BF5B7E}" type="parTrans" cxnId="{8AA133CA-B3A5-47EB-88AC-E81E9E084189}">
      <dgm:prSet/>
      <dgm:spPr/>
      <dgm:t>
        <a:bodyPr/>
        <a:lstStyle/>
        <a:p>
          <a:endParaRPr lang="en-US"/>
        </a:p>
      </dgm:t>
    </dgm:pt>
    <dgm:pt modelId="{6E8010FF-8B11-4096-89AE-4546FCEF8541}" type="sibTrans" cxnId="{8AA133CA-B3A5-47EB-88AC-E81E9E084189}">
      <dgm:prSet/>
      <dgm:spPr/>
      <dgm:t>
        <a:bodyPr/>
        <a:lstStyle/>
        <a:p>
          <a:endParaRPr lang="en-US"/>
        </a:p>
      </dgm:t>
    </dgm:pt>
    <dgm:pt modelId="{6EFA27B6-9C1D-4345-B67F-0E1C82CCFE1F}">
      <dgm:prSet custT="1"/>
      <dgm:spPr/>
      <dgm:t>
        <a:bodyPr/>
        <a:lstStyle/>
        <a:p>
          <a:r>
            <a:rPr lang="en-US" sz="1400" dirty="0" smtClean="0"/>
            <a:t>23 automated applications</a:t>
          </a:r>
        </a:p>
      </dgm:t>
    </dgm:pt>
    <dgm:pt modelId="{53535304-7054-4D23-AD9B-FBB2379781A9}" type="parTrans" cxnId="{387D0356-A673-4B89-A255-C74E080C2D17}">
      <dgm:prSet/>
      <dgm:spPr/>
      <dgm:t>
        <a:bodyPr/>
        <a:lstStyle/>
        <a:p>
          <a:endParaRPr lang="en-US"/>
        </a:p>
      </dgm:t>
    </dgm:pt>
    <dgm:pt modelId="{9A711165-3030-41CA-B052-83AC3F151F1A}" type="sibTrans" cxnId="{387D0356-A673-4B89-A255-C74E080C2D17}">
      <dgm:prSet/>
      <dgm:spPr/>
      <dgm:t>
        <a:bodyPr/>
        <a:lstStyle/>
        <a:p>
          <a:endParaRPr lang="en-US"/>
        </a:p>
      </dgm:t>
    </dgm:pt>
    <dgm:pt modelId="{9EC75D20-BE21-4CF5-B327-0493FA5BE24B}">
      <dgm:prSet phldrT="[Text]" custT="1"/>
      <dgm:spPr/>
      <dgm:t>
        <a:bodyPr/>
        <a:lstStyle/>
        <a:p>
          <a:r>
            <a:rPr lang="en-GB" sz="1400" dirty="0" smtClean="0">
              <a:cs typeface="Times New Roman" pitchFamily="18" charset="0"/>
            </a:rPr>
            <a:t>44 Applications</a:t>
          </a:r>
          <a:endParaRPr lang="en-US" sz="1400" dirty="0"/>
        </a:p>
      </dgm:t>
    </dgm:pt>
    <dgm:pt modelId="{E1398890-7C5A-4838-9EEB-C51A0455BA47}" type="parTrans" cxnId="{CB3259DC-AFD5-44F0-81A6-ADC74EBAD851}">
      <dgm:prSet/>
      <dgm:spPr/>
      <dgm:t>
        <a:bodyPr/>
        <a:lstStyle/>
        <a:p>
          <a:endParaRPr lang="en-US"/>
        </a:p>
      </dgm:t>
    </dgm:pt>
    <dgm:pt modelId="{86FAF0FE-9FB0-40A9-B3C3-100690E965F9}" type="sibTrans" cxnId="{CB3259DC-AFD5-44F0-81A6-ADC74EBAD851}">
      <dgm:prSet/>
      <dgm:spPr/>
      <dgm:t>
        <a:bodyPr/>
        <a:lstStyle/>
        <a:p>
          <a:endParaRPr lang="en-US"/>
        </a:p>
      </dgm:t>
    </dgm:pt>
    <dgm:pt modelId="{FB6D71A4-802A-4DCA-AE66-09F346FE5286}">
      <dgm:prSet phldrT="[Text]" custT="1"/>
      <dgm:spPr/>
      <dgm:t>
        <a:bodyPr/>
        <a:lstStyle/>
        <a:p>
          <a:r>
            <a:rPr lang="en-US" sz="1400" dirty="0" smtClean="0"/>
            <a:t>50 Applications</a:t>
          </a:r>
          <a:endParaRPr lang="en-US" sz="1400" dirty="0"/>
        </a:p>
      </dgm:t>
    </dgm:pt>
    <dgm:pt modelId="{B4A87818-66BE-45B8-BC8E-D7447B279981}" type="parTrans" cxnId="{5FA4BDD4-B252-4165-841E-97B62ECED75D}">
      <dgm:prSet/>
      <dgm:spPr/>
      <dgm:t>
        <a:bodyPr/>
        <a:lstStyle/>
        <a:p>
          <a:endParaRPr lang="en-US"/>
        </a:p>
      </dgm:t>
    </dgm:pt>
    <dgm:pt modelId="{3153F999-E10F-47BB-9744-A4FD746FAFD2}" type="sibTrans" cxnId="{5FA4BDD4-B252-4165-841E-97B62ECED75D}">
      <dgm:prSet/>
      <dgm:spPr/>
      <dgm:t>
        <a:bodyPr/>
        <a:lstStyle/>
        <a:p>
          <a:endParaRPr lang="en-US"/>
        </a:p>
      </dgm:t>
    </dgm:pt>
    <dgm:pt modelId="{AC960867-3A16-4D36-9517-275E2A034375}">
      <dgm:prSet phldrT="[Text]" custT="1"/>
      <dgm:spPr/>
      <dgm:t>
        <a:bodyPr/>
        <a:lstStyle/>
        <a:p>
          <a:r>
            <a:rPr lang="en-US" sz="1400" dirty="0" smtClean="0"/>
            <a:t>13 FTE in Infrastructure team</a:t>
          </a:r>
          <a:endParaRPr lang="en-US" sz="1400" dirty="0"/>
        </a:p>
      </dgm:t>
    </dgm:pt>
    <dgm:pt modelId="{0B326CE6-0B79-487F-91E5-59CBEB108370}" type="parTrans" cxnId="{D03F3063-22B6-4A59-9BCA-41098DDF2391}">
      <dgm:prSet/>
      <dgm:spPr/>
      <dgm:t>
        <a:bodyPr/>
        <a:lstStyle/>
        <a:p>
          <a:endParaRPr lang="en-US"/>
        </a:p>
      </dgm:t>
    </dgm:pt>
    <dgm:pt modelId="{70A18BDE-ACF1-44C2-91A3-3C96EB3ED966}" type="sibTrans" cxnId="{D03F3063-22B6-4A59-9BCA-41098DDF2391}">
      <dgm:prSet/>
      <dgm:spPr/>
      <dgm:t>
        <a:bodyPr/>
        <a:lstStyle/>
        <a:p>
          <a:endParaRPr lang="en-US"/>
        </a:p>
      </dgm:t>
    </dgm:pt>
    <dgm:pt modelId="{01D88978-BA64-4617-AF6E-4F342D3C019D}">
      <dgm:prSet phldrT="[Text]" custT="1"/>
      <dgm:spPr/>
      <dgm:t>
        <a:bodyPr/>
        <a:lstStyle/>
        <a:p>
          <a:endParaRPr lang="en-US" sz="1400" dirty="0"/>
        </a:p>
      </dgm:t>
    </dgm:pt>
    <dgm:pt modelId="{175E098A-DF80-491E-83EC-EEC41898D813}" type="parTrans" cxnId="{9DCA6E08-D78B-40B0-9309-C02BC5F2F191}">
      <dgm:prSet/>
      <dgm:spPr/>
      <dgm:t>
        <a:bodyPr/>
        <a:lstStyle/>
        <a:p>
          <a:endParaRPr lang="en-US"/>
        </a:p>
      </dgm:t>
    </dgm:pt>
    <dgm:pt modelId="{873FAAAB-180F-4FDB-94BB-657E68831201}" type="sibTrans" cxnId="{9DCA6E08-D78B-40B0-9309-C02BC5F2F191}">
      <dgm:prSet/>
      <dgm:spPr/>
      <dgm:t>
        <a:bodyPr/>
        <a:lstStyle/>
        <a:p>
          <a:endParaRPr lang="en-US"/>
        </a:p>
      </dgm:t>
    </dgm:pt>
    <dgm:pt modelId="{1D26EC77-90AE-480C-B9A8-C6F97BDE36CD}">
      <dgm:prSet custT="1"/>
      <dgm:spPr/>
      <dgm:t>
        <a:bodyPr/>
        <a:lstStyle/>
        <a:p>
          <a:r>
            <a:rPr lang="en-US" sz="1400" dirty="0" smtClean="0"/>
            <a:t>10 FTE in Infrastructure team</a:t>
          </a:r>
        </a:p>
      </dgm:t>
    </dgm:pt>
    <dgm:pt modelId="{2EA3A818-3069-4FD3-A756-B55C0115C3BF}" type="parTrans" cxnId="{8AF25972-BCF5-4881-9A97-BB83DF04C0EF}">
      <dgm:prSet/>
      <dgm:spPr/>
      <dgm:t>
        <a:bodyPr/>
        <a:lstStyle/>
        <a:p>
          <a:endParaRPr lang="en-US"/>
        </a:p>
      </dgm:t>
    </dgm:pt>
    <dgm:pt modelId="{BFC3A062-51A8-4C0A-9F84-81E65ABCEF51}" type="sibTrans" cxnId="{8AF25972-BCF5-4881-9A97-BB83DF04C0EF}">
      <dgm:prSet/>
      <dgm:spPr/>
      <dgm:t>
        <a:bodyPr/>
        <a:lstStyle/>
        <a:p>
          <a:endParaRPr lang="en-US"/>
        </a:p>
      </dgm:t>
    </dgm:pt>
    <dgm:pt modelId="{36CA8512-5BB2-471A-BE36-42FADEAB4FCC}">
      <dgm:prSet custT="1"/>
      <dgm:spPr/>
      <dgm:t>
        <a:bodyPr/>
        <a:lstStyle/>
        <a:p>
          <a:endParaRPr lang="en-US" sz="1400" dirty="0" smtClean="0"/>
        </a:p>
      </dgm:t>
    </dgm:pt>
    <dgm:pt modelId="{26EDD069-B27E-402E-A8BD-8861DC2ADF21}" type="parTrans" cxnId="{E7874FD5-1F1E-423C-A123-585FB9831A86}">
      <dgm:prSet/>
      <dgm:spPr/>
      <dgm:t>
        <a:bodyPr/>
        <a:lstStyle/>
        <a:p>
          <a:endParaRPr lang="en-US"/>
        </a:p>
      </dgm:t>
    </dgm:pt>
    <dgm:pt modelId="{C0E58214-79A3-40ED-85C9-D2645415C6EC}" type="sibTrans" cxnId="{E7874FD5-1F1E-423C-A123-585FB9831A86}">
      <dgm:prSet/>
      <dgm:spPr/>
      <dgm:t>
        <a:bodyPr/>
        <a:lstStyle/>
        <a:p>
          <a:endParaRPr lang="en-US"/>
        </a:p>
      </dgm:t>
    </dgm:pt>
    <dgm:pt modelId="{FAFF79EC-F05A-4886-B828-AEE79A523F34}">
      <dgm:prSet custT="1"/>
      <dgm:spPr/>
      <dgm:t>
        <a:bodyPr/>
        <a:lstStyle/>
        <a:p>
          <a:r>
            <a:rPr lang="en-US" sz="1400" dirty="0" smtClean="0"/>
            <a:t>8+ manual processes</a:t>
          </a:r>
        </a:p>
      </dgm:t>
    </dgm:pt>
    <dgm:pt modelId="{F4E5893C-FDF3-4F28-9EFD-F749E402193C}" type="parTrans" cxnId="{D472C99F-7A31-4687-B329-F78A34069BE4}">
      <dgm:prSet/>
      <dgm:spPr/>
      <dgm:t>
        <a:bodyPr/>
        <a:lstStyle/>
        <a:p>
          <a:endParaRPr lang="en-US"/>
        </a:p>
      </dgm:t>
    </dgm:pt>
    <dgm:pt modelId="{58FB694C-F9B6-4420-81BA-4C9886B815B7}" type="sibTrans" cxnId="{D472C99F-7A31-4687-B329-F78A34069BE4}">
      <dgm:prSet/>
      <dgm:spPr/>
      <dgm:t>
        <a:bodyPr/>
        <a:lstStyle/>
        <a:p>
          <a:endParaRPr lang="en-US"/>
        </a:p>
      </dgm:t>
    </dgm:pt>
    <dgm:pt modelId="{A41A78FF-089E-4F1D-9F65-937A204F14C6}">
      <dgm:prSet phldrT="[Text]" custT="1"/>
      <dgm:spPr/>
      <dgm:t>
        <a:bodyPr/>
        <a:lstStyle/>
        <a:p>
          <a:r>
            <a:rPr lang="en-US" sz="1400" dirty="0" smtClean="0"/>
            <a:t>15+ manual processes</a:t>
          </a:r>
          <a:endParaRPr lang="en-US" sz="1400" dirty="0"/>
        </a:p>
      </dgm:t>
    </dgm:pt>
    <dgm:pt modelId="{1D9A0404-1CE4-4BF5-90D6-15FF831E92B8}" type="parTrans" cxnId="{CC17A9E1-1A5E-451F-94F1-BF2FEB39050C}">
      <dgm:prSet/>
      <dgm:spPr/>
      <dgm:t>
        <a:bodyPr/>
        <a:lstStyle/>
        <a:p>
          <a:endParaRPr lang="en-US"/>
        </a:p>
      </dgm:t>
    </dgm:pt>
    <dgm:pt modelId="{98F9BF53-2398-4233-82FD-0E4BF214DFDA}" type="sibTrans" cxnId="{CC17A9E1-1A5E-451F-94F1-BF2FEB39050C}">
      <dgm:prSet/>
      <dgm:spPr/>
      <dgm:t>
        <a:bodyPr/>
        <a:lstStyle/>
        <a:p>
          <a:endParaRPr lang="en-US"/>
        </a:p>
      </dgm:t>
    </dgm:pt>
    <dgm:pt modelId="{42E0ECF7-DC6B-4346-B411-3D119A996124}">
      <dgm:prSet custT="1"/>
      <dgm:spPr/>
      <dgm:t>
        <a:bodyPr/>
        <a:lstStyle/>
        <a:p>
          <a:r>
            <a:rPr lang="en-US" sz="1400" dirty="0" smtClean="0"/>
            <a:t>7 automated processes</a:t>
          </a:r>
        </a:p>
      </dgm:t>
    </dgm:pt>
    <dgm:pt modelId="{818B70A6-351B-47A2-9F7E-88F8192310C3}" type="parTrans" cxnId="{5B50943D-8CC6-4CE5-9C85-1A538CEEC7D8}">
      <dgm:prSet/>
      <dgm:spPr/>
      <dgm:t>
        <a:bodyPr/>
        <a:lstStyle/>
        <a:p>
          <a:endParaRPr lang="en-US"/>
        </a:p>
      </dgm:t>
    </dgm:pt>
    <dgm:pt modelId="{D9494470-EB6A-4290-B13E-26769498D8CB}" type="sibTrans" cxnId="{5B50943D-8CC6-4CE5-9C85-1A538CEEC7D8}">
      <dgm:prSet/>
      <dgm:spPr/>
      <dgm:t>
        <a:bodyPr/>
        <a:lstStyle/>
        <a:p>
          <a:endParaRPr lang="en-US"/>
        </a:p>
      </dgm:t>
    </dgm:pt>
    <dgm:pt modelId="{EDEC77F6-53F3-40A8-B530-23BD61CA20AF}">
      <dgm:prSet phldrT="[Text]" custT="1"/>
      <dgm:spPr/>
      <dgm:t>
        <a:bodyPr/>
        <a:lstStyle/>
        <a:p>
          <a:r>
            <a:rPr lang="en-US" sz="1400" dirty="0" smtClean="0"/>
            <a:t>0 automated processes</a:t>
          </a:r>
          <a:endParaRPr lang="en-US" sz="1400" dirty="0"/>
        </a:p>
      </dgm:t>
    </dgm:pt>
    <dgm:pt modelId="{1965E5D9-9202-457F-9F2E-C4EED56264DD}" type="parTrans" cxnId="{239267B5-A6AE-4DE1-9066-C663AA56848A}">
      <dgm:prSet/>
      <dgm:spPr/>
      <dgm:t>
        <a:bodyPr/>
        <a:lstStyle/>
        <a:p>
          <a:endParaRPr lang="en-US"/>
        </a:p>
      </dgm:t>
    </dgm:pt>
    <dgm:pt modelId="{7DFB47D0-8C90-47B2-9A03-52CAE190A842}" type="sibTrans" cxnId="{239267B5-A6AE-4DE1-9066-C663AA56848A}">
      <dgm:prSet/>
      <dgm:spPr/>
      <dgm:t>
        <a:bodyPr/>
        <a:lstStyle/>
        <a:p>
          <a:endParaRPr lang="en-US"/>
        </a:p>
      </dgm:t>
    </dgm:pt>
    <dgm:pt modelId="{236F640F-AB0E-4885-96F8-A530AA6183DD}">
      <dgm:prSet phldrT="[Text]" custT="1"/>
      <dgm:spPr/>
      <dgm:t>
        <a:bodyPr/>
        <a:lstStyle/>
        <a:p>
          <a:endParaRPr lang="en-US" sz="1400" dirty="0"/>
        </a:p>
      </dgm:t>
    </dgm:pt>
    <dgm:pt modelId="{6CCECCFE-D731-4305-BB63-449CBDB11842}" type="parTrans" cxnId="{A2204619-90AE-4B9C-8FC5-44C03445681A}">
      <dgm:prSet/>
      <dgm:spPr/>
      <dgm:t>
        <a:bodyPr/>
        <a:lstStyle/>
        <a:p>
          <a:endParaRPr lang="en-US"/>
        </a:p>
      </dgm:t>
    </dgm:pt>
    <dgm:pt modelId="{C72C84C3-9735-4D67-A299-78E81759007D}" type="sibTrans" cxnId="{A2204619-90AE-4B9C-8FC5-44C03445681A}">
      <dgm:prSet/>
      <dgm:spPr/>
      <dgm:t>
        <a:bodyPr/>
        <a:lstStyle/>
        <a:p>
          <a:endParaRPr lang="en-US"/>
        </a:p>
      </dgm:t>
    </dgm:pt>
    <dgm:pt modelId="{B3C621D8-EEC3-41CA-83E8-490B9FE9759C}">
      <dgm:prSet phldrT="[Text]" custT="1"/>
      <dgm:spPr/>
      <dgm:t>
        <a:bodyPr/>
        <a:lstStyle/>
        <a:p>
          <a:endParaRPr lang="en-US" sz="1400" dirty="0"/>
        </a:p>
      </dgm:t>
    </dgm:pt>
    <dgm:pt modelId="{A441A98E-3CBD-4337-BDD3-CFF73BC9341A}" type="parTrans" cxnId="{6301B22F-71D4-47DA-94F2-F5F950D21404}">
      <dgm:prSet/>
      <dgm:spPr/>
      <dgm:t>
        <a:bodyPr/>
        <a:lstStyle/>
        <a:p>
          <a:endParaRPr lang="en-US"/>
        </a:p>
      </dgm:t>
    </dgm:pt>
    <dgm:pt modelId="{8FEE6641-8E8D-4443-A280-279D935B7FB7}" type="sibTrans" cxnId="{6301B22F-71D4-47DA-94F2-F5F950D21404}">
      <dgm:prSet/>
      <dgm:spPr/>
      <dgm:t>
        <a:bodyPr/>
        <a:lstStyle/>
        <a:p>
          <a:endParaRPr lang="en-US"/>
        </a:p>
      </dgm:t>
    </dgm:pt>
    <dgm:pt modelId="{16032A9F-8BE4-4D77-A7A5-1048721EF82C}" type="pres">
      <dgm:prSet presAssocID="{7BD747DA-6825-4655-97CE-EA8423315D8A}" presName="Name0" presStyleCnt="0">
        <dgm:presLayoutVars>
          <dgm:dir/>
          <dgm:animLvl val="lvl"/>
          <dgm:resizeHandles val="exact"/>
        </dgm:presLayoutVars>
      </dgm:prSet>
      <dgm:spPr/>
      <dgm:t>
        <a:bodyPr/>
        <a:lstStyle/>
        <a:p>
          <a:endParaRPr lang="en-GB"/>
        </a:p>
      </dgm:t>
    </dgm:pt>
    <dgm:pt modelId="{232856A1-BEF6-4B9D-81F3-A6922387F411}" type="pres">
      <dgm:prSet presAssocID="{848A0430-3D89-47DD-9780-07A0B75B4035}" presName="composite" presStyleCnt="0"/>
      <dgm:spPr/>
    </dgm:pt>
    <dgm:pt modelId="{15559F76-521B-4F0E-B1F7-C13AE642B039}" type="pres">
      <dgm:prSet presAssocID="{848A0430-3D89-47DD-9780-07A0B75B4035}" presName="parTx" presStyleLbl="alignNode1" presStyleIdx="0" presStyleCnt="2">
        <dgm:presLayoutVars>
          <dgm:chMax val="0"/>
          <dgm:chPref val="0"/>
          <dgm:bulletEnabled val="1"/>
        </dgm:presLayoutVars>
      </dgm:prSet>
      <dgm:spPr/>
      <dgm:t>
        <a:bodyPr/>
        <a:lstStyle/>
        <a:p>
          <a:endParaRPr lang="en-US"/>
        </a:p>
      </dgm:t>
    </dgm:pt>
    <dgm:pt modelId="{5EFFF7D6-090B-474B-B4D3-4EFE3FD7E73E}" type="pres">
      <dgm:prSet presAssocID="{848A0430-3D89-47DD-9780-07A0B75B4035}" presName="desTx" presStyleLbl="alignAccFollowNode1" presStyleIdx="0" presStyleCnt="2">
        <dgm:presLayoutVars>
          <dgm:bulletEnabled val="1"/>
        </dgm:presLayoutVars>
      </dgm:prSet>
      <dgm:spPr/>
      <dgm:t>
        <a:bodyPr/>
        <a:lstStyle/>
        <a:p>
          <a:endParaRPr lang="en-US"/>
        </a:p>
      </dgm:t>
    </dgm:pt>
    <dgm:pt modelId="{A5C77FC0-A9A0-414C-8B44-22932D0A93A6}" type="pres">
      <dgm:prSet presAssocID="{12C2933B-E8EC-4346-B65F-778E0AB931D1}" presName="space" presStyleCnt="0"/>
      <dgm:spPr/>
    </dgm:pt>
    <dgm:pt modelId="{AD6FF6B8-FFDA-4F67-9B50-36072641D482}" type="pres">
      <dgm:prSet presAssocID="{12A807F9-AAB8-4369-A192-47BB7D784B8E}" presName="composite" presStyleCnt="0"/>
      <dgm:spPr/>
    </dgm:pt>
    <dgm:pt modelId="{0BF89F5D-32BA-405A-8454-E4E7E292D892}" type="pres">
      <dgm:prSet presAssocID="{12A807F9-AAB8-4369-A192-47BB7D784B8E}" presName="parTx" presStyleLbl="alignNode1" presStyleIdx="1" presStyleCnt="2">
        <dgm:presLayoutVars>
          <dgm:chMax val="0"/>
          <dgm:chPref val="0"/>
          <dgm:bulletEnabled val="1"/>
        </dgm:presLayoutVars>
      </dgm:prSet>
      <dgm:spPr/>
      <dgm:t>
        <a:bodyPr/>
        <a:lstStyle/>
        <a:p>
          <a:endParaRPr lang="en-US"/>
        </a:p>
      </dgm:t>
    </dgm:pt>
    <dgm:pt modelId="{FE61F0F0-22B3-4F6A-B181-27D9A5268183}" type="pres">
      <dgm:prSet presAssocID="{12A807F9-AAB8-4369-A192-47BB7D784B8E}" presName="desTx" presStyleLbl="alignAccFollowNode1" presStyleIdx="1" presStyleCnt="2">
        <dgm:presLayoutVars>
          <dgm:bulletEnabled val="1"/>
        </dgm:presLayoutVars>
      </dgm:prSet>
      <dgm:spPr/>
      <dgm:t>
        <a:bodyPr/>
        <a:lstStyle/>
        <a:p>
          <a:endParaRPr lang="en-US"/>
        </a:p>
      </dgm:t>
    </dgm:pt>
  </dgm:ptLst>
  <dgm:cxnLst>
    <dgm:cxn modelId="{B9EB81FF-0CDB-42EA-9CCA-DFE00FE4C2FD}" srcId="{26DCDCEA-2B63-4B2A-A0A3-2A01F22DA2D7}" destId="{F725B617-432F-43DD-9452-F205BEF17BC5}" srcOrd="0" destOrd="0" parTransId="{3B15CE83-BD9B-47B8-9861-69B3FA52739C}" sibTransId="{9224D184-E4C6-4B35-858B-6D7C80ACCB22}"/>
    <dgm:cxn modelId="{548BD64B-EC06-4A41-8902-DB71E663A774}" type="presOf" srcId="{236F640F-AB0E-4885-96F8-A530AA6183DD}" destId="{5EFFF7D6-090B-474B-B4D3-4EFE3FD7E73E}" srcOrd="0" destOrd="10" presId="urn:microsoft.com/office/officeart/2005/8/layout/hList1"/>
    <dgm:cxn modelId="{3AEE661C-8191-4BB9-A2FC-B57BB30D3BD4}" srcId="{7BD747DA-6825-4655-97CE-EA8423315D8A}" destId="{848A0430-3D89-47DD-9780-07A0B75B4035}" srcOrd="0" destOrd="0" parTransId="{553E9898-46AE-42DF-B602-3C2CAAB11EA6}" sibTransId="{12C2933B-E8EC-4346-B65F-778E0AB931D1}"/>
    <dgm:cxn modelId="{666EF08E-E451-4CF9-9A62-BC4A2A5F3223}" type="presOf" srcId="{12A807F9-AAB8-4369-A192-47BB7D784B8E}" destId="{0BF89F5D-32BA-405A-8454-E4E7E292D892}" srcOrd="0" destOrd="0" presId="urn:microsoft.com/office/officeart/2005/8/layout/hList1"/>
    <dgm:cxn modelId="{7CF53D69-2055-4956-BFB3-390640349A44}" srcId="{12A807F9-AAB8-4369-A192-47BB7D784B8E}" destId="{90175CA2-8438-4E9E-9A8B-34BA8070BDE9}" srcOrd="2" destOrd="0" parTransId="{8F8F7310-3133-4AE5-8FBB-6F4E60B37E6D}" sibTransId="{F8E6FAA3-14FA-44D3-97F3-17A3827FE393}"/>
    <dgm:cxn modelId="{CC17A9E1-1A5E-451F-94F1-BF2FEB39050C}" srcId="{848A0430-3D89-47DD-9780-07A0B75B4035}" destId="{A41A78FF-089E-4F1D-9F65-937A204F14C6}" srcOrd="4" destOrd="0" parTransId="{1D9A0404-1CE4-4BF5-90D6-15FF831E92B8}" sibTransId="{98F9BF53-2398-4233-82FD-0E4BF214DFDA}"/>
    <dgm:cxn modelId="{9DCA6E08-D78B-40B0-9309-C02BC5F2F191}" srcId="{26DCDCEA-2B63-4B2A-A0A3-2A01F22DA2D7}" destId="{01D88978-BA64-4617-AF6E-4F342D3C019D}" srcOrd="2" destOrd="0" parTransId="{175E098A-DF80-491E-83EC-EEC41898D813}" sibTransId="{873FAAAB-180F-4FDB-94BB-657E68831201}"/>
    <dgm:cxn modelId="{1A575A88-B038-4E98-B06E-E954003A2058}" type="presOf" srcId="{FAFF79EC-F05A-4886-B828-AEE79A523F34}" destId="{FE61F0F0-22B3-4F6A-B181-27D9A5268183}" srcOrd="0" destOrd="7" presId="urn:microsoft.com/office/officeart/2005/8/layout/hList1"/>
    <dgm:cxn modelId="{8AA133CA-B3A5-47EB-88AC-E81E9E084189}" srcId="{90175CA2-8438-4E9E-9A8B-34BA8070BDE9}" destId="{5D0BD6D5-01C6-44A2-B575-2274E49DF8CA}" srcOrd="0" destOrd="0" parTransId="{B1A3A52C-7039-4B66-B478-E10DE1BF5B7E}" sibTransId="{6E8010FF-8B11-4096-89AE-4546FCEF8541}"/>
    <dgm:cxn modelId="{27A921EF-B032-4795-9E49-C7BD34D56F1C}" type="presOf" srcId="{B3C621D8-EEC3-41CA-83E8-490B9FE9759C}" destId="{5EFFF7D6-090B-474B-B4D3-4EFE3FD7E73E}" srcOrd="0" destOrd="9" presId="urn:microsoft.com/office/officeart/2005/8/layout/hList1"/>
    <dgm:cxn modelId="{35CA345D-CB97-4F05-B27D-754ED6DEF6FC}" type="presOf" srcId="{36CA8512-5BB2-471A-BE36-42FADEAB4FCC}" destId="{FE61F0F0-22B3-4F6A-B181-27D9A5268183}" srcOrd="0" destOrd="5" presId="urn:microsoft.com/office/officeart/2005/8/layout/hList1"/>
    <dgm:cxn modelId="{387D0356-A673-4B89-A255-C74E080C2D17}" srcId="{90175CA2-8438-4E9E-9A8B-34BA8070BDE9}" destId="{6EFA27B6-9C1D-4345-B67F-0E1C82CCFE1F}" srcOrd="1" destOrd="0" parTransId="{53535304-7054-4D23-AD9B-FBB2379781A9}" sibTransId="{9A711165-3030-41CA-B052-83AC3F151F1A}"/>
    <dgm:cxn modelId="{CD0A4041-94DC-402E-886D-A390112B68C6}" type="presOf" srcId="{9285337D-0892-418E-9E53-FCBCD81FCBC2}" destId="{5EFFF7D6-090B-474B-B4D3-4EFE3FD7E73E}" srcOrd="0" destOrd="4" presId="urn:microsoft.com/office/officeart/2005/8/layout/hList1"/>
    <dgm:cxn modelId="{A2204619-90AE-4B9C-8FC5-44C03445681A}" srcId="{848A0430-3D89-47DD-9780-07A0B75B4035}" destId="{236F640F-AB0E-4885-96F8-A530AA6183DD}" srcOrd="7" destOrd="0" parTransId="{6CCECCFE-D731-4305-BB63-449CBDB11842}" sibTransId="{C72C84C3-9735-4D67-A299-78E81759007D}"/>
    <dgm:cxn modelId="{CCB9587F-589C-4847-A0C8-42FFCAF5EDC5}" type="presOf" srcId="{C2BB20E3-6087-4772-9EE0-E2CB609996C8}" destId="{5EFFF7D6-090B-474B-B4D3-4EFE3FD7E73E}" srcOrd="0" destOrd="0" presId="urn:microsoft.com/office/officeart/2005/8/layout/hList1"/>
    <dgm:cxn modelId="{CB3259DC-AFD5-44F0-81A6-ADC74EBAD851}" srcId="{848A0430-3D89-47DD-9780-07A0B75B4035}" destId="{9EC75D20-BE21-4CF5-B327-0493FA5BE24B}" srcOrd="1" destOrd="0" parTransId="{E1398890-7C5A-4838-9EEB-C51A0455BA47}" sibTransId="{86FAF0FE-9FB0-40A9-B3C3-100690E965F9}"/>
    <dgm:cxn modelId="{7A9A659D-8879-43C8-BD40-AE863694CEED}" type="presOf" srcId="{5A2864B8-56FA-42CC-B4D9-526EE35664DE}" destId="{FE61F0F0-22B3-4F6A-B181-27D9A5268183}" srcOrd="0" destOrd="0" presId="urn:microsoft.com/office/officeart/2005/8/layout/hList1"/>
    <dgm:cxn modelId="{14022DDC-17F8-444A-8686-2495D607B361}" srcId="{848A0430-3D89-47DD-9780-07A0B75B4035}" destId="{0161DD3B-8B10-47A7-A060-B6481D2191DC}" srcOrd="8" destOrd="0" parTransId="{70525549-EFA6-45F0-8BA8-ACE65D8F599C}" sibTransId="{8374D50B-682C-4BB9-AED9-71BFA69D1DB0}"/>
    <dgm:cxn modelId="{9C6B2187-9766-414F-8F68-27520CC7A896}" type="presOf" srcId="{6EFA27B6-9C1D-4345-B67F-0E1C82CCFE1F}" destId="{FE61F0F0-22B3-4F6A-B181-27D9A5268183}" srcOrd="0" destOrd="4" presId="urn:microsoft.com/office/officeart/2005/8/layout/hList1"/>
    <dgm:cxn modelId="{D03F3063-22B6-4A59-9BCA-41098DDF2391}" srcId="{848A0430-3D89-47DD-9780-07A0B75B4035}" destId="{AC960867-3A16-4D36-9517-275E2A034375}" srcOrd="3" destOrd="0" parTransId="{0B326CE6-0B79-487F-91E5-59CBEB108370}" sibTransId="{70A18BDE-ACF1-44C2-91A3-3C96EB3ED966}"/>
    <dgm:cxn modelId="{D472C99F-7A31-4687-B329-F78A34069BE4}" srcId="{12A807F9-AAB8-4369-A192-47BB7D784B8E}" destId="{FAFF79EC-F05A-4886-B828-AEE79A523F34}" srcOrd="4" destOrd="0" parTransId="{F4E5893C-FDF3-4F28-9EFD-F749E402193C}" sibTransId="{58FB694C-F9B6-4420-81BA-4C9886B815B7}"/>
    <dgm:cxn modelId="{3BA85A3B-4A47-4D07-8122-EC1DF93F21DB}" type="presOf" srcId="{26DCDCEA-2B63-4B2A-A0A3-2A01F22DA2D7}" destId="{5EFFF7D6-090B-474B-B4D3-4EFE3FD7E73E}" srcOrd="0" destOrd="2" presId="urn:microsoft.com/office/officeart/2005/8/layout/hList1"/>
    <dgm:cxn modelId="{9D0D29C5-E2AE-4D80-AD9E-11F7DCCE7F01}" srcId="{848A0430-3D89-47DD-9780-07A0B75B4035}" destId="{C2BB20E3-6087-4772-9EE0-E2CB609996C8}" srcOrd="0" destOrd="0" parTransId="{4A847F5B-0D75-4BB3-AEB6-90305922A5E7}" sibTransId="{3CBDDABF-8815-4A33-8EF4-8092B2C1E437}"/>
    <dgm:cxn modelId="{F29A6F86-3A68-49D9-9B2A-646C429EDF5E}" srcId="{848A0430-3D89-47DD-9780-07A0B75B4035}" destId="{26DCDCEA-2B63-4B2A-A0A3-2A01F22DA2D7}" srcOrd="2" destOrd="0" parTransId="{C43A8814-0B78-48DD-8A9D-258E5B0A9AF5}" sibTransId="{0E55F4F3-94A5-4E5C-BFE7-C65EC520368C}"/>
    <dgm:cxn modelId="{29FB80B8-9C5D-430D-8EFB-21894949F900}" type="presOf" srcId="{A41A78FF-089E-4F1D-9F65-937A204F14C6}" destId="{5EFFF7D6-090B-474B-B4D3-4EFE3FD7E73E}" srcOrd="0" destOrd="7" presId="urn:microsoft.com/office/officeart/2005/8/layout/hList1"/>
    <dgm:cxn modelId="{A376C27A-68F3-42AE-875B-D65F833F7848}" srcId="{26DCDCEA-2B63-4B2A-A0A3-2A01F22DA2D7}" destId="{9285337D-0892-418E-9E53-FCBCD81FCBC2}" srcOrd="1" destOrd="0" parTransId="{75659343-6562-4B3C-8D9D-725C3A40C77C}" sibTransId="{94548763-44E3-4A31-A5DA-B7A2AD1A467E}"/>
    <dgm:cxn modelId="{EF7DEA39-5E9F-470B-B086-7C19021B0010}" type="presOf" srcId="{DAE53EB1-4FB2-4801-8B07-45FDB1142B4F}" destId="{5EFFF7D6-090B-474B-B4D3-4EFE3FD7E73E}" srcOrd="0" destOrd="12" presId="urn:microsoft.com/office/officeart/2005/8/layout/hList1"/>
    <dgm:cxn modelId="{742B1C65-829C-45F0-B1C1-4DDFB1DDE90F}" type="presOf" srcId="{EDEC77F6-53F3-40A8-B530-23BD61CA20AF}" destId="{5EFFF7D6-090B-474B-B4D3-4EFE3FD7E73E}" srcOrd="0" destOrd="8" presId="urn:microsoft.com/office/officeart/2005/8/layout/hList1"/>
    <dgm:cxn modelId="{5B50943D-8CC6-4CE5-9C85-1A538CEEC7D8}" srcId="{12A807F9-AAB8-4369-A192-47BB7D784B8E}" destId="{42E0ECF7-DC6B-4346-B411-3D119A996124}" srcOrd="5" destOrd="0" parTransId="{818B70A6-351B-47A2-9F7E-88F8192310C3}" sibTransId="{D9494470-EB6A-4290-B13E-26769498D8CB}"/>
    <dgm:cxn modelId="{239267B5-A6AE-4DE1-9066-C663AA56848A}" srcId="{848A0430-3D89-47DD-9780-07A0B75B4035}" destId="{EDEC77F6-53F3-40A8-B530-23BD61CA20AF}" srcOrd="5" destOrd="0" parTransId="{1965E5D9-9202-457F-9F2E-C4EED56264DD}" sibTransId="{7DFB47D0-8C90-47B2-9A03-52CAE190A842}"/>
    <dgm:cxn modelId="{A25595DC-243F-4A40-89A2-F713F7CF8CFA}" type="presOf" srcId="{0161DD3B-8B10-47A7-A060-B6481D2191DC}" destId="{5EFFF7D6-090B-474B-B4D3-4EFE3FD7E73E}" srcOrd="0" destOrd="11" presId="urn:microsoft.com/office/officeart/2005/8/layout/hList1"/>
    <dgm:cxn modelId="{D9E6FF7E-79A5-4752-8911-28509F4EFBB9}" type="presOf" srcId="{5D0BD6D5-01C6-44A2-B575-2274E49DF8CA}" destId="{FE61F0F0-22B3-4F6A-B181-27D9A5268183}" srcOrd="0" destOrd="3" presId="urn:microsoft.com/office/officeart/2005/8/layout/hList1"/>
    <dgm:cxn modelId="{0B7CF902-411F-4D21-8C0E-7C542D49DFFE}" type="presOf" srcId="{1D26EC77-90AE-480C-B9A8-C6F97BDE36CD}" destId="{FE61F0F0-22B3-4F6A-B181-27D9A5268183}" srcOrd="0" destOrd="6" presId="urn:microsoft.com/office/officeart/2005/8/layout/hList1"/>
    <dgm:cxn modelId="{6301B22F-71D4-47DA-94F2-F5F950D21404}" srcId="{848A0430-3D89-47DD-9780-07A0B75B4035}" destId="{B3C621D8-EEC3-41CA-83E8-490B9FE9759C}" srcOrd="6" destOrd="0" parTransId="{A441A98E-3CBD-4337-BDD3-CFF73BC9341A}" sibTransId="{8FEE6641-8E8D-4443-A280-279D935B7FB7}"/>
    <dgm:cxn modelId="{8AF25972-BCF5-4881-9A97-BB83DF04C0EF}" srcId="{12A807F9-AAB8-4369-A192-47BB7D784B8E}" destId="{1D26EC77-90AE-480C-B9A8-C6F97BDE36CD}" srcOrd="3" destOrd="0" parTransId="{2EA3A818-3069-4FD3-A756-B55C0115C3BF}" sibTransId="{BFC3A062-51A8-4C0A-9F84-81E65ABCEF51}"/>
    <dgm:cxn modelId="{54788BF5-E790-4590-A5A6-DA92D90D3433}" type="presOf" srcId="{AC960867-3A16-4D36-9517-275E2A034375}" destId="{5EFFF7D6-090B-474B-B4D3-4EFE3FD7E73E}" srcOrd="0" destOrd="6" presId="urn:microsoft.com/office/officeart/2005/8/layout/hList1"/>
    <dgm:cxn modelId="{E7874FD5-1F1E-423C-A123-585FB9831A86}" srcId="{90175CA2-8438-4E9E-9A8B-34BA8070BDE9}" destId="{36CA8512-5BB2-471A-BE36-42FADEAB4FCC}" srcOrd="2" destOrd="0" parTransId="{26EDD069-B27E-402E-A8BD-8861DC2ADF21}" sibTransId="{C0E58214-79A3-40ED-85C9-D2645415C6EC}"/>
    <dgm:cxn modelId="{50D97903-FA0C-460A-851E-0A3130167B43}" srcId="{848A0430-3D89-47DD-9780-07A0B75B4035}" destId="{DAE53EB1-4FB2-4801-8B07-45FDB1142B4F}" srcOrd="9" destOrd="0" parTransId="{9C480CC1-A1F2-4475-B8E1-8F1ADE5CD471}" sibTransId="{B6F77E83-5C25-41B4-9B27-30E027DC6803}"/>
    <dgm:cxn modelId="{87111E0C-72F9-43B1-B5B6-119E1E9C43E7}" type="presOf" srcId="{FB6D71A4-802A-4DCA-AE66-09F346FE5286}" destId="{FE61F0F0-22B3-4F6A-B181-27D9A5268183}" srcOrd="0" destOrd="1" presId="urn:microsoft.com/office/officeart/2005/8/layout/hList1"/>
    <dgm:cxn modelId="{55E20ADA-EB34-41D9-8248-8500AC74556A}" type="presOf" srcId="{90175CA2-8438-4E9E-9A8B-34BA8070BDE9}" destId="{FE61F0F0-22B3-4F6A-B181-27D9A5268183}" srcOrd="0" destOrd="2" presId="urn:microsoft.com/office/officeart/2005/8/layout/hList1"/>
    <dgm:cxn modelId="{356DB710-9BB6-4392-8F9C-1E1601A6FA12}" type="presOf" srcId="{42E0ECF7-DC6B-4346-B411-3D119A996124}" destId="{FE61F0F0-22B3-4F6A-B181-27D9A5268183}" srcOrd="0" destOrd="8" presId="urn:microsoft.com/office/officeart/2005/8/layout/hList1"/>
    <dgm:cxn modelId="{4C14DF92-C15D-470A-8C92-FAAB664000C1}" type="presOf" srcId="{7BD747DA-6825-4655-97CE-EA8423315D8A}" destId="{16032A9F-8BE4-4D77-A7A5-1048721EF82C}" srcOrd="0" destOrd="0" presId="urn:microsoft.com/office/officeart/2005/8/layout/hList1"/>
    <dgm:cxn modelId="{9F5E0C7B-5807-4CBC-8044-9FFAACF14318}" srcId="{7BD747DA-6825-4655-97CE-EA8423315D8A}" destId="{12A807F9-AAB8-4369-A192-47BB7D784B8E}" srcOrd="1" destOrd="0" parTransId="{D8CC9592-7772-4C66-94D1-FC5B3A308FF9}" sibTransId="{29A06C97-66AB-422B-AD39-85349814D219}"/>
    <dgm:cxn modelId="{7E452F4F-DA2C-491F-91F7-2A56D71DF3D6}" type="presOf" srcId="{01D88978-BA64-4617-AF6E-4F342D3C019D}" destId="{5EFFF7D6-090B-474B-B4D3-4EFE3FD7E73E}" srcOrd="0" destOrd="5" presId="urn:microsoft.com/office/officeart/2005/8/layout/hList1"/>
    <dgm:cxn modelId="{46AF101C-BE5E-4272-8FB9-82D5269850BD}" srcId="{12A807F9-AAB8-4369-A192-47BB7D784B8E}" destId="{5A2864B8-56FA-42CC-B4D9-526EE35664DE}" srcOrd="0" destOrd="0" parTransId="{90A4683A-F95C-4A96-84DF-06DAB3134FC2}" sibTransId="{EB9E328F-54A6-415B-8803-1EDAD43499C6}"/>
    <dgm:cxn modelId="{56121702-7B3A-4057-B52D-2621B9AFBB19}" type="presOf" srcId="{F725B617-432F-43DD-9452-F205BEF17BC5}" destId="{5EFFF7D6-090B-474B-B4D3-4EFE3FD7E73E}" srcOrd="0" destOrd="3" presId="urn:microsoft.com/office/officeart/2005/8/layout/hList1"/>
    <dgm:cxn modelId="{3FC6A96D-0DD1-425F-A6A1-0460CEE65172}" type="presOf" srcId="{9EC75D20-BE21-4CF5-B327-0493FA5BE24B}" destId="{5EFFF7D6-090B-474B-B4D3-4EFE3FD7E73E}" srcOrd="0" destOrd="1" presId="urn:microsoft.com/office/officeart/2005/8/layout/hList1"/>
    <dgm:cxn modelId="{5FA4BDD4-B252-4165-841E-97B62ECED75D}" srcId="{12A807F9-AAB8-4369-A192-47BB7D784B8E}" destId="{FB6D71A4-802A-4DCA-AE66-09F346FE5286}" srcOrd="1" destOrd="0" parTransId="{B4A87818-66BE-45B8-BC8E-D7447B279981}" sibTransId="{3153F999-E10F-47BB-9744-A4FD746FAFD2}"/>
    <dgm:cxn modelId="{4EAA9B5B-DE36-418A-AAA4-9E3C570F477C}" type="presOf" srcId="{848A0430-3D89-47DD-9780-07A0B75B4035}" destId="{15559F76-521B-4F0E-B1F7-C13AE642B039}" srcOrd="0" destOrd="0" presId="urn:microsoft.com/office/officeart/2005/8/layout/hList1"/>
    <dgm:cxn modelId="{8FA4937C-BC75-4535-A1CA-6C1B802481B1}" type="presParOf" srcId="{16032A9F-8BE4-4D77-A7A5-1048721EF82C}" destId="{232856A1-BEF6-4B9D-81F3-A6922387F411}" srcOrd="0" destOrd="0" presId="urn:microsoft.com/office/officeart/2005/8/layout/hList1"/>
    <dgm:cxn modelId="{188C1211-62FF-48F8-B173-B410852EAC9E}" type="presParOf" srcId="{232856A1-BEF6-4B9D-81F3-A6922387F411}" destId="{15559F76-521B-4F0E-B1F7-C13AE642B039}" srcOrd="0" destOrd="0" presId="urn:microsoft.com/office/officeart/2005/8/layout/hList1"/>
    <dgm:cxn modelId="{776F3216-2531-4DD4-81EB-A9E162B55753}" type="presParOf" srcId="{232856A1-BEF6-4B9D-81F3-A6922387F411}" destId="{5EFFF7D6-090B-474B-B4D3-4EFE3FD7E73E}" srcOrd="1" destOrd="0" presId="urn:microsoft.com/office/officeart/2005/8/layout/hList1"/>
    <dgm:cxn modelId="{A4783744-5E07-4B70-89D2-54D138D081FD}" type="presParOf" srcId="{16032A9F-8BE4-4D77-A7A5-1048721EF82C}" destId="{A5C77FC0-A9A0-414C-8B44-22932D0A93A6}" srcOrd="1" destOrd="0" presId="urn:microsoft.com/office/officeart/2005/8/layout/hList1"/>
    <dgm:cxn modelId="{D6EFEB25-D9E7-4BA0-8FA3-EE9F1387B976}" type="presParOf" srcId="{16032A9F-8BE4-4D77-A7A5-1048721EF82C}" destId="{AD6FF6B8-FFDA-4F67-9B50-36072641D482}" srcOrd="2" destOrd="0" presId="urn:microsoft.com/office/officeart/2005/8/layout/hList1"/>
    <dgm:cxn modelId="{4AB972C2-B82B-48B2-A97D-5272778DD60F}" type="presParOf" srcId="{AD6FF6B8-FFDA-4F67-9B50-36072641D482}" destId="{0BF89F5D-32BA-405A-8454-E4E7E292D892}" srcOrd="0" destOrd="0" presId="urn:microsoft.com/office/officeart/2005/8/layout/hList1"/>
    <dgm:cxn modelId="{D1CB87BE-E5F4-4B27-BA72-885C4D0C36B2}" type="presParOf" srcId="{AD6FF6B8-FFDA-4F67-9B50-36072641D482}" destId="{FE61F0F0-22B3-4F6A-B181-27D9A5268183}" srcOrd="1" destOrd="0" presId="urn:microsoft.com/office/officeart/2005/8/layout/h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57970FC-A9ED-4241-935A-C87068E8B9CF}">
      <dsp:nvSpPr>
        <dsp:cNvPr id="0" name=""/>
        <dsp:cNvSpPr/>
      </dsp:nvSpPr>
      <dsp:spPr>
        <a:xfrm>
          <a:off x="4558903" y="2089547"/>
          <a:ext cx="2553890" cy="2553890"/>
        </a:xfrm>
        <a:prstGeom prst="gear9">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smtClean="0"/>
            <a:t>Product Management</a:t>
          </a:r>
          <a:endParaRPr lang="en-GB" sz="1100" kern="1200" dirty="0"/>
        </a:p>
      </dsp:txBody>
      <dsp:txXfrm>
        <a:off x="4558903" y="2089547"/>
        <a:ext cx="2553890" cy="2553890"/>
      </dsp:txXfrm>
    </dsp:sp>
    <dsp:sp modelId="{54063CC7-382D-4A25-87F8-11AB58C62B38}">
      <dsp:nvSpPr>
        <dsp:cNvPr id="0" name=""/>
        <dsp:cNvSpPr/>
      </dsp:nvSpPr>
      <dsp:spPr>
        <a:xfrm>
          <a:off x="3073002" y="1485900"/>
          <a:ext cx="1857375" cy="1857375"/>
        </a:xfrm>
        <a:prstGeom prst="gear6">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smtClean="0"/>
            <a:t>Development &amp; Quality Assurance</a:t>
          </a:r>
          <a:endParaRPr lang="en-GB" sz="1100" kern="1200" dirty="0"/>
        </a:p>
      </dsp:txBody>
      <dsp:txXfrm>
        <a:off x="3073002" y="1485900"/>
        <a:ext cx="1857375" cy="1857375"/>
      </dsp:txXfrm>
    </dsp:sp>
    <dsp:sp modelId="{B3E17352-40CD-4424-A869-E940E81AE385}">
      <dsp:nvSpPr>
        <dsp:cNvPr id="0" name=""/>
        <dsp:cNvSpPr/>
      </dsp:nvSpPr>
      <dsp:spPr>
        <a:xfrm rot="20700000">
          <a:off x="4113322" y="204500"/>
          <a:ext cx="1819848" cy="1819848"/>
        </a:xfrm>
        <a:prstGeom prst="gear6">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GB" sz="1100" kern="1200" dirty="0" smtClean="0"/>
            <a:t>Operation &amp; Infrastructure</a:t>
          </a:r>
          <a:endParaRPr lang="en-GB" sz="1100" kern="1200" dirty="0"/>
        </a:p>
      </dsp:txBody>
      <dsp:txXfrm>
        <a:off x="4512468" y="603646"/>
        <a:ext cx="1021556" cy="1021556"/>
      </dsp:txXfrm>
    </dsp:sp>
    <dsp:sp modelId="{C34252EB-D785-4924-BE1C-C17332E215E9}">
      <dsp:nvSpPr>
        <dsp:cNvPr id="0" name=""/>
        <dsp:cNvSpPr/>
      </dsp:nvSpPr>
      <dsp:spPr>
        <a:xfrm>
          <a:off x="4367484" y="1701344"/>
          <a:ext cx="3268980" cy="3268980"/>
        </a:xfrm>
        <a:prstGeom prst="circularArrow">
          <a:avLst>
            <a:gd name="adj1" fmla="val 4688"/>
            <a:gd name="adj2" fmla="val 299029"/>
            <a:gd name="adj3" fmla="val 2525946"/>
            <a:gd name="adj4" fmla="val 15840366"/>
            <a:gd name="adj5" fmla="val 5469"/>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26BF3F-E0F2-4F3C-B7E3-CFA582EE15CF}">
      <dsp:nvSpPr>
        <dsp:cNvPr id="0" name=""/>
        <dsp:cNvSpPr/>
      </dsp:nvSpPr>
      <dsp:spPr>
        <a:xfrm>
          <a:off x="2744065" y="1073005"/>
          <a:ext cx="2375118" cy="2375118"/>
        </a:xfrm>
        <a:prstGeom prst="leftCircularArrow">
          <a:avLst>
            <a:gd name="adj1" fmla="val 6452"/>
            <a:gd name="adj2" fmla="val 429999"/>
            <a:gd name="adj3" fmla="val 10489124"/>
            <a:gd name="adj4" fmla="val 14837806"/>
            <a:gd name="adj5" fmla="val 7527"/>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DC91029-CA53-49C6-B77B-7989FD7F24D8}">
      <dsp:nvSpPr>
        <dsp:cNvPr id="0" name=""/>
        <dsp:cNvSpPr/>
      </dsp:nvSpPr>
      <dsp:spPr>
        <a:xfrm>
          <a:off x="3692372" y="-196041"/>
          <a:ext cx="2560856" cy="2560856"/>
        </a:xfrm>
        <a:prstGeom prst="circularArrow">
          <a:avLst>
            <a:gd name="adj1" fmla="val 5984"/>
            <a:gd name="adj2" fmla="val 394124"/>
            <a:gd name="adj3" fmla="val 13313824"/>
            <a:gd name="adj4" fmla="val 10508221"/>
            <a:gd name="adj5" fmla="val 6981"/>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1472971-CEA2-4491-9A03-5A16D1EBBA1F}">
      <dsp:nvSpPr>
        <dsp:cNvPr id="0" name=""/>
        <dsp:cNvSpPr/>
      </dsp:nvSpPr>
      <dsp:spPr>
        <a:xfrm>
          <a:off x="372431" y="681099"/>
          <a:ext cx="1472881" cy="1287483"/>
        </a:xfrm>
        <a:prstGeom prst="rightArrow">
          <a:avLst>
            <a:gd name="adj1" fmla="val 70000"/>
            <a:gd name="adj2" fmla="val 50000"/>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11430" bIns="5715" numCol="1" spcCol="1270" anchor="ctr" anchorCtr="0">
          <a:noAutofit/>
        </a:bodyPr>
        <a:lstStyle/>
        <a:p>
          <a:pPr lvl="0" algn="ctr" defTabSz="400050">
            <a:lnSpc>
              <a:spcPct val="90000"/>
            </a:lnSpc>
            <a:spcBef>
              <a:spcPct val="0"/>
            </a:spcBef>
            <a:spcAft>
              <a:spcPct val="35000"/>
            </a:spcAft>
          </a:pPr>
          <a:r>
            <a:rPr lang="en-GB" sz="900" kern="1200" dirty="0" smtClean="0"/>
            <a:t>Configuration Management in place</a:t>
          </a:r>
          <a:endParaRPr lang="en-GB" sz="900" kern="1200" dirty="0"/>
        </a:p>
      </dsp:txBody>
      <dsp:txXfrm>
        <a:off x="740651" y="681099"/>
        <a:ext cx="1104660" cy="1287483"/>
      </dsp:txXfrm>
    </dsp:sp>
    <dsp:sp modelId="{DCAD0E6D-7871-4E1C-939A-4A1037DE0A5D}">
      <dsp:nvSpPr>
        <dsp:cNvPr id="0" name=""/>
        <dsp:cNvSpPr/>
      </dsp:nvSpPr>
      <dsp:spPr>
        <a:xfrm>
          <a:off x="4210" y="956621"/>
          <a:ext cx="736440" cy="736440"/>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Level 0</a:t>
          </a:r>
          <a:endParaRPr lang="en-GB" sz="1600" kern="1200" dirty="0"/>
        </a:p>
      </dsp:txBody>
      <dsp:txXfrm>
        <a:off x="4210" y="956621"/>
        <a:ext cx="736440" cy="736440"/>
      </dsp:txXfrm>
    </dsp:sp>
    <dsp:sp modelId="{73E86CE5-5B5F-4C98-9543-13DE9BBC0887}">
      <dsp:nvSpPr>
        <dsp:cNvPr id="0" name=""/>
        <dsp:cNvSpPr/>
      </dsp:nvSpPr>
      <dsp:spPr>
        <a:xfrm>
          <a:off x="2305587" y="681099"/>
          <a:ext cx="1472881" cy="1287483"/>
        </a:xfrm>
        <a:prstGeom prst="rightArrow">
          <a:avLst>
            <a:gd name="adj1" fmla="val 70000"/>
            <a:gd name="adj2" fmla="val 50000"/>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11430" bIns="5715" numCol="1" spcCol="1270" anchor="ctr" anchorCtr="0">
          <a:noAutofit/>
        </a:bodyPr>
        <a:lstStyle/>
        <a:p>
          <a:pPr lvl="0" algn="ctr" defTabSz="400050">
            <a:lnSpc>
              <a:spcPct val="90000"/>
            </a:lnSpc>
            <a:spcBef>
              <a:spcPct val="0"/>
            </a:spcBef>
            <a:spcAft>
              <a:spcPct val="35000"/>
            </a:spcAft>
          </a:pPr>
          <a:r>
            <a:rPr lang="en-GB" sz="900" kern="1200" dirty="0" smtClean="0"/>
            <a:t>Provisioning of Virtual Machines</a:t>
          </a:r>
          <a:endParaRPr lang="en-GB" sz="900" kern="1200" dirty="0"/>
        </a:p>
      </dsp:txBody>
      <dsp:txXfrm>
        <a:off x="2673808" y="681099"/>
        <a:ext cx="1104660" cy="1287483"/>
      </dsp:txXfrm>
    </dsp:sp>
    <dsp:sp modelId="{AB7A25C7-717E-4E62-8BB8-D2034C1735E5}">
      <dsp:nvSpPr>
        <dsp:cNvPr id="0" name=""/>
        <dsp:cNvSpPr/>
      </dsp:nvSpPr>
      <dsp:spPr>
        <a:xfrm>
          <a:off x="1937367" y="956621"/>
          <a:ext cx="736440" cy="736440"/>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Level 1</a:t>
          </a:r>
          <a:endParaRPr lang="en-GB" sz="1600" kern="1200" dirty="0"/>
        </a:p>
      </dsp:txBody>
      <dsp:txXfrm>
        <a:off x="1937367" y="956621"/>
        <a:ext cx="736440" cy="736440"/>
      </dsp:txXfrm>
    </dsp:sp>
    <dsp:sp modelId="{33022E43-0FED-4BE0-9D1A-1F4C4FF2A8DF}">
      <dsp:nvSpPr>
        <dsp:cNvPr id="0" name=""/>
        <dsp:cNvSpPr/>
      </dsp:nvSpPr>
      <dsp:spPr>
        <a:xfrm>
          <a:off x="4238744" y="681099"/>
          <a:ext cx="1472881" cy="1287483"/>
        </a:xfrm>
        <a:prstGeom prst="rightArrow">
          <a:avLst>
            <a:gd name="adj1" fmla="val 70000"/>
            <a:gd name="adj2" fmla="val 50000"/>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11430" bIns="5715" numCol="1" spcCol="1270" anchor="ctr" anchorCtr="0">
          <a:noAutofit/>
        </a:bodyPr>
        <a:lstStyle/>
        <a:p>
          <a:pPr lvl="0" algn="ctr" defTabSz="400050">
            <a:lnSpc>
              <a:spcPct val="90000"/>
            </a:lnSpc>
            <a:spcBef>
              <a:spcPct val="0"/>
            </a:spcBef>
            <a:spcAft>
              <a:spcPct val="35000"/>
            </a:spcAft>
          </a:pPr>
          <a:r>
            <a:rPr lang="en-GB" sz="900" kern="1200" dirty="0" smtClean="0"/>
            <a:t>Application Prerequisites</a:t>
          </a:r>
          <a:endParaRPr lang="en-GB" sz="900" kern="1200" dirty="0"/>
        </a:p>
      </dsp:txBody>
      <dsp:txXfrm>
        <a:off x="4606964" y="681099"/>
        <a:ext cx="1104660" cy="1287483"/>
      </dsp:txXfrm>
    </dsp:sp>
    <dsp:sp modelId="{CD08B265-763B-45CC-A16E-46B84B375E94}">
      <dsp:nvSpPr>
        <dsp:cNvPr id="0" name=""/>
        <dsp:cNvSpPr/>
      </dsp:nvSpPr>
      <dsp:spPr>
        <a:xfrm>
          <a:off x="3870524" y="956621"/>
          <a:ext cx="736440" cy="736440"/>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Level 2</a:t>
          </a:r>
          <a:endParaRPr lang="en-GB" sz="1600" kern="1200" dirty="0"/>
        </a:p>
      </dsp:txBody>
      <dsp:txXfrm>
        <a:off x="3870524" y="956621"/>
        <a:ext cx="736440" cy="736440"/>
      </dsp:txXfrm>
    </dsp:sp>
    <dsp:sp modelId="{0CB684DE-123F-4A67-86BA-2C084F2D5E3E}">
      <dsp:nvSpPr>
        <dsp:cNvPr id="0" name=""/>
        <dsp:cNvSpPr/>
      </dsp:nvSpPr>
      <dsp:spPr>
        <a:xfrm>
          <a:off x="6171901" y="681099"/>
          <a:ext cx="1472881" cy="1287483"/>
        </a:xfrm>
        <a:prstGeom prst="rightArrow">
          <a:avLst>
            <a:gd name="adj1" fmla="val 70000"/>
            <a:gd name="adj2" fmla="val 50000"/>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11430" bIns="5715" numCol="1" spcCol="1270" anchor="ctr" anchorCtr="0">
          <a:noAutofit/>
        </a:bodyPr>
        <a:lstStyle/>
        <a:p>
          <a:pPr lvl="0" algn="ctr" defTabSz="400050">
            <a:lnSpc>
              <a:spcPct val="90000"/>
            </a:lnSpc>
            <a:spcBef>
              <a:spcPct val="0"/>
            </a:spcBef>
            <a:spcAft>
              <a:spcPct val="35000"/>
            </a:spcAft>
          </a:pPr>
          <a:r>
            <a:rPr lang="en-GB" sz="900" kern="1200" dirty="0" smtClean="0"/>
            <a:t>Application Deployment</a:t>
          </a:r>
          <a:endParaRPr lang="en-GB" sz="900" kern="1200" dirty="0"/>
        </a:p>
      </dsp:txBody>
      <dsp:txXfrm>
        <a:off x="6540121" y="681099"/>
        <a:ext cx="1104660" cy="1287483"/>
      </dsp:txXfrm>
    </dsp:sp>
    <dsp:sp modelId="{525CFFDD-E7E8-4CC7-A6A1-E01C3A40242F}">
      <dsp:nvSpPr>
        <dsp:cNvPr id="0" name=""/>
        <dsp:cNvSpPr/>
      </dsp:nvSpPr>
      <dsp:spPr>
        <a:xfrm>
          <a:off x="5803680" y="956621"/>
          <a:ext cx="736440" cy="736440"/>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Level 3</a:t>
          </a:r>
          <a:endParaRPr lang="en-GB" sz="1600" kern="1200" dirty="0"/>
        </a:p>
      </dsp:txBody>
      <dsp:txXfrm>
        <a:off x="5803680" y="956621"/>
        <a:ext cx="736440" cy="736440"/>
      </dsp:txXfrm>
    </dsp:sp>
    <dsp:sp modelId="{D671E5A5-9110-4EB5-A3D6-5E03C38C1F94}">
      <dsp:nvSpPr>
        <dsp:cNvPr id="0" name=""/>
        <dsp:cNvSpPr/>
      </dsp:nvSpPr>
      <dsp:spPr>
        <a:xfrm>
          <a:off x="8105057" y="681099"/>
          <a:ext cx="1472881" cy="1287483"/>
        </a:xfrm>
        <a:prstGeom prst="rightArrow">
          <a:avLst>
            <a:gd name="adj1" fmla="val 70000"/>
            <a:gd name="adj2" fmla="val 50000"/>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5715" rIns="11430" bIns="5715" numCol="1" spcCol="1270" anchor="ctr" anchorCtr="0">
          <a:noAutofit/>
        </a:bodyPr>
        <a:lstStyle/>
        <a:p>
          <a:pPr lvl="0" algn="ctr" defTabSz="400050">
            <a:lnSpc>
              <a:spcPct val="90000"/>
            </a:lnSpc>
            <a:spcBef>
              <a:spcPct val="0"/>
            </a:spcBef>
            <a:spcAft>
              <a:spcPct val="35000"/>
            </a:spcAft>
          </a:pPr>
          <a:r>
            <a:rPr lang="en-GB" sz="900" kern="1200" dirty="0" smtClean="0"/>
            <a:t>Automated Operations</a:t>
          </a:r>
          <a:endParaRPr lang="en-GB" sz="900" kern="1200" dirty="0"/>
        </a:p>
      </dsp:txBody>
      <dsp:txXfrm>
        <a:off x="8473278" y="681099"/>
        <a:ext cx="1104660" cy="1287483"/>
      </dsp:txXfrm>
    </dsp:sp>
    <dsp:sp modelId="{06A37A70-0BFF-4780-A592-F0F870D86F58}">
      <dsp:nvSpPr>
        <dsp:cNvPr id="0" name=""/>
        <dsp:cNvSpPr/>
      </dsp:nvSpPr>
      <dsp:spPr>
        <a:xfrm>
          <a:off x="7736837" y="956621"/>
          <a:ext cx="736440" cy="736440"/>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GB" sz="1600" kern="1200" dirty="0" smtClean="0"/>
            <a:t>Level 4</a:t>
          </a:r>
          <a:endParaRPr lang="en-GB" sz="1600" kern="1200" dirty="0"/>
        </a:p>
      </dsp:txBody>
      <dsp:txXfrm>
        <a:off x="7736837" y="956621"/>
        <a:ext cx="736440" cy="73644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5559F76-521B-4F0E-B1F7-C13AE642B039}">
      <dsp:nvSpPr>
        <dsp:cNvPr id="0" name=""/>
        <dsp:cNvSpPr/>
      </dsp:nvSpPr>
      <dsp:spPr>
        <a:xfrm>
          <a:off x="29" y="184655"/>
          <a:ext cx="2823645" cy="1129458"/>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smtClean="0"/>
            <a:t>January</a:t>
          </a:r>
        </a:p>
        <a:p>
          <a:pPr lvl="0" algn="ctr" defTabSz="1066800">
            <a:lnSpc>
              <a:spcPct val="90000"/>
            </a:lnSpc>
            <a:spcBef>
              <a:spcPct val="0"/>
            </a:spcBef>
            <a:spcAft>
              <a:spcPct val="35000"/>
            </a:spcAft>
          </a:pPr>
          <a:r>
            <a:rPr lang="en-US" sz="2400" kern="1200" smtClean="0"/>
            <a:t>2014</a:t>
          </a:r>
          <a:endParaRPr lang="en-US" sz="2400" kern="1200" dirty="0"/>
        </a:p>
      </dsp:txBody>
      <dsp:txXfrm>
        <a:off x="29" y="184655"/>
        <a:ext cx="2823645" cy="1129458"/>
      </dsp:txXfrm>
    </dsp:sp>
    <dsp:sp modelId="{5EFFF7D6-090B-474B-B4D3-4EFE3FD7E73E}">
      <dsp:nvSpPr>
        <dsp:cNvPr id="0" name=""/>
        <dsp:cNvSpPr/>
      </dsp:nvSpPr>
      <dsp:spPr>
        <a:xfrm>
          <a:off x="29" y="1314114"/>
          <a:ext cx="2823645" cy="3033224"/>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20 FTE in Operations team</a:t>
          </a:r>
          <a:endParaRPr lang="en-US" sz="1400" kern="1200" dirty="0"/>
        </a:p>
        <a:p>
          <a:pPr marL="114300" lvl="1" indent="-114300" algn="l" defTabSz="622300">
            <a:lnSpc>
              <a:spcPct val="90000"/>
            </a:lnSpc>
            <a:spcBef>
              <a:spcPct val="0"/>
            </a:spcBef>
            <a:spcAft>
              <a:spcPct val="15000"/>
            </a:spcAft>
            <a:buChar char="••"/>
          </a:pPr>
          <a:r>
            <a:rPr lang="en-GB" sz="1400" kern="1200" dirty="0" smtClean="0">
              <a:cs typeface="Times New Roman" pitchFamily="18" charset="0"/>
            </a:rPr>
            <a:t>44 Applications</a:t>
          </a:r>
          <a:endParaRPr lang="en-US" sz="1400" kern="1200" dirty="0"/>
        </a:p>
        <a:p>
          <a:pPr marL="114300" lvl="1" indent="-114300" algn="l" defTabSz="622300">
            <a:lnSpc>
              <a:spcPct val="90000"/>
            </a:lnSpc>
            <a:spcBef>
              <a:spcPct val="0"/>
            </a:spcBef>
            <a:spcAft>
              <a:spcPct val="15000"/>
            </a:spcAft>
            <a:buChar char="••"/>
          </a:pPr>
          <a:r>
            <a:rPr lang="en-US" sz="1400" kern="1200" dirty="0" smtClean="0"/>
            <a:t>Deployments in production</a:t>
          </a:r>
          <a:endParaRPr lang="en-US" sz="1400" kern="1200" dirty="0"/>
        </a:p>
        <a:p>
          <a:pPr marL="228600" lvl="2" indent="-114300" algn="l" defTabSz="622300">
            <a:lnSpc>
              <a:spcPct val="90000"/>
            </a:lnSpc>
            <a:spcBef>
              <a:spcPct val="0"/>
            </a:spcBef>
            <a:spcAft>
              <a:spcPct val="15000"/>
            </a:spcAft>
            <a:buChar char="••"/>
          </a:pPr>
          <a:r>
            <a:rPr lang="en-US" sz="1400" kern="1200" dirty="0" smtClean="0"/>
            <a:t>38 manual applications </a:t>
          </a:r>
          <a:endParaRPr lang="en-US" sz="1400" kern="1200" dirty="0"/>
        </a:p>
        <a:p>
          <a:pPr marL="228600" lvl="2" indent="-114300" algn="l" defTabSz="622300">
            <a:lnSpc>
              <a:spcPct val="90000"/>
            </a:lnSpc>
            <a:spcBef>
              <a:spcPct val="0"/>
            </a:spcBef>
            <a:spcAft>
              <a:spcPct val="15000"/>
            </a:spcAft>
            <a:buChar char="••"/>
          </a:pPr>
          <a:r>
            <a:rPr lang="en-US" sz="1400" kern="1200" dirty="0" smtClean="0"/>
            <a:t>6 automated applications</a:t>
          </a:r>
          <a:endParaRPr lang="en-US" sz="1400" kern="1200" dirty="0"/>
        </a:p>
        <a:p>
          <a:pPr marL="228600" lvl="2"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smtClean="0"/>
            <a:t>13 FTE in Infrastructure team</a:t>
          </a:r>
          <a:endParaRPr lang="en-US" sz="1400" kern="1200" dirty="0"/>
        </a:p>
        <a:p>
          <a:pPr marL="114300" lvl="1" indent="-114300" algn="l" defTabSz="622300">
            <a:lnSpc>
              <a:spcPct val="90000"/>
            </a:lnSpc>
            <a:spcBef>
              <a:spcPct val="0"/>
            </a:spcBef>
            <a:spcAft>
              <a:spcPct val="15000"/>
            </a:spcAft>
            <a:buChar char="••"/>
          </a:pPr>
          <a:r>
            <a:rPr lang="en-US" sz="1400" kern="1200" dirty="0" smtClean="0"/>
            <a:t>15+ manual processes</a:t>
          </a:r>
          <a:endParaRPr lang="en-US" sz="1400" kern="1200" dirty="0"/>
        </a:p>
        <a:p>
          <a:pPr marL="114300" lvl="1" indent="-114300" algn="l" defTabSz="622300">
            <a:lnSpc>
              <a:spcPct val="90000"/>
            </a:lnSpc>
            <a:spcBef>
              <a:spcPct val="0"/>
            </a:spcBef>
            <a:spcAft>
              <a:spcPct val="15000"/>
            </a:spcAft>
            <a:buChar char="••"/>
          </a:pPr>
          <a:r>
            <a:rPr lang="en-US" sz="1400" kern="1200" dirty="0" smtClean="0"/>
            <a:t>0 automated processes</a:t>
          </a:r>
          <a:endParaRPr lang="en-US" sz="1400" kern="1200" dirty="0"/>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29" y="1314114"/>
        <a:ext cx="2823645" cy="3033224"/>
      </dsp:txXfrm>
    </dsp:sp>
    <dsp:sp modelId="{0BF89F5D-32BA-405A-8454-E4E7E292D892}">
      <dsp:nvSpPr>
        <dsp:cNvPr id="0" name=""/>
        <dsp:cNvSpPr/>
      </dsp:nvSpPr>
      <dsp:spPr>
        <a:xfrm>
          <a:off x="3218985" y="184655"/>
          <a:ext cx="2823645" cy="1129458"/>
        </a:xfrm>
        <a:prstGeom prst="rect">
          <a:avLst/>
        </a:prstGeom>
        <a:solidFill>
          <a:schemeClr val="accent5">
            <a:hueOff val="-8117648"/>
            <a:satOff val="0"/>
            <a:lumOff val="-2941"/>
            <a:alphaOff val="0"/>
          </a:schemeClr>
        </a:solidFill>
        <a:ln w="25400" cap="flat" cmpd="sng" algn="ctr">
          <a:solidFill>
            <a:schemeClr val="accent5">
              <a:hueOff val="-8117648"/>
              <a:satOff val="0"/>
              <a:lumOff val="-29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smtClean="0"/>
            <a:t>December</a:t>
          </a:r>
        </a:p>
        <a:p>
          <a:pPr lvl="0" algn="ctr" defTabSz="1066800">
            <a:lnSpc>
              <a:spcPct val="90000"/>
            </a:lnSpc>
            <a:spcBef>
              <a:spcPct val="0"/>
            </a:spcBef>
            <a:spcAft>
              <a:spcPct val="35000"/>
            </a:spcAft>
          </a:pPr>
          <a:r>
            <a:rPr lang="en-US" sz="2400" kern="1200" smtClean="0"/>
            <a:t>2014</a:t>
          </a:r>
          <a:endParaRPr lang="en-US" sz="2400" kern="1200" dirty="0"/>
        </a:p>
      </dsp:txBody>
      <dsp:txXfrm>
        <a:off x="3218985" y="184655"/>
        <a:ext cx="2823645" cy="1129458"/>
      </dsp:txXfrm>
    </dsp:sp>
    <dsp:sp modelId="{FE61F0F0-22B3-4F6A-B181-27D9A5268183}">
      <dsp:nvSpPr>
        <dsp:cNvPr id="0" name=""/>
        <dsp:cNvSpPr/>
      </dsp:nvSpPr>
      <dsp:spPr>
        <a:xfrm>
          <a:off x="3218985" y="1314114"/>
          <a:ext cx="2823645" cy="3033224"/>
        </a:xfrm>
        <a:prstGeom prst="rect">
          <a:avLst/>
        </a:prstGeom>
        <a:solidFill>
          <a:schemeClr val="accent5">
            <a:tint val="40000"/>
            <a:alpha val="90000"/>
            <a:hueOff val="-8839958"/>
            <a:satOff val="-9342"/>
            <a:lumOff val="-936"/>
            <a:alphaOff val="0"/>
          </a:schemeClr>
        </a:solidFill>
        <a:ln w="25400" cap="flat" cmpd="sng" algn="ctr">
          <a:solidFill>
            <a:schemeClr val="accent5">
              <a:tint val="40000"/>
              <a:alpha val="90000"/>
              <a:hueOff val="-8839958"/>
              <a:satOff val="-9342"/>
              <a:lumOff val="-93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t>16 FTE in Operations team</a:t>
          </a:r>
          <a:endParaRPr lang="en-US" sz="1400" kern="1200" dirty="0"/>
        </a:p>
        <a:p>
          <a:pPr marL="114300" lvl="1" indent="-114300" algn="l" defTabSz="622300">
            <a:lnSpc>
              <a:spcPct val="90000"/>
            </a:lnSpc>
            <a:spcBef>
              <a:spcPct val="0"/>
            </a:spcBef>
            <a:spcAft>
              <a:spcPct val="15000"/>
            </a:spcAft>
            <a:buChar char="••"/>
          </a:pPr>
          <a:r>
            <a:rPr lang="en-US" sz="1400" kern="1200" dirty="0" smtClean="0"/>
            <a:t>50 Applications</a:t>
          </a:r>
          <a:endParaRPr lang="en-US" sz="1400" kern="1200" dirty="0"/>
        </a:p>
        <a:p>
          <a:pPr marL="114300" lvl="1" indent="-114300" algn="l" defTabSz="622300">
            <a:lnSpc>
              <a:spcPct val="90000"/>
            </a:lnSpc>
            <a:spcBef>
              <a:spcPct val="0"/>
            </a:spcBef>
            <a:spcAft>
              <a:spcPct val="15000"/>
            </a:spcAft>
            <a:buChar char="••"/>
          </a:pPr>
          <a:r>
            <a:rPr lang="en-US" sz="1400" kern="1200" dirty="0" smtClean="0"/>
            <a:t>Deployments in production</a:t>
          </a:r>
          <a:endParaRPr lang="en-US" sz="1400" kern="1200" dirty="0"/>
        </a:p>
        <a:p>
          <a:pPr marL="228600" lvl="2" indent="-114300" algn="l" defTabSz="622300">
            <a:lnSpc>
              <a:spcPct val="90000"/>
            </a:lnSpc>
            <a:spcBef>
              <a:spcPct val="0"/>
            </a:spcBef>
            <a:spcAft>
              <a:spcPct val="15000"/>
            </a:spcAft>
            <a:buChar char="••"/>
          </a:pPr>
          <a:r>
            <a:rPr lang="en-US" sz="1400" kern="1200" dirty="0" smtClean="0"/>
            <a:t>27 manual applications </a:t>
          </a:r>
        </a:p>
        <a:p>
          <a:pPr marL="228600" lvl="2" indent="-114300" algn="l" defTabSz="622300">
            <a:lnSpc>
              <a:spcPct val="90000"/>
            </a:lnSpc>
            <a:spcBef>
              <a:spcPct val="0"/>
            </a:spcBef>
            <a:spcAft>
              <a:spcPct val="15000"/>
            </a:spcAft>
            <a:buChar char="••"/>
          </a:pPr>
          <a:r>
            <a:rPr lang="en-US" sz="1400" kern="1200" dirty="0" smtClean="0"/>
            <a:t>23 automated applications</a:t>
          </a:r>
        </a:p>
        <a:p>
          <a:pPr marL="228600" lvl="2" indent="-114300" algn="l" defTabSz="622300">
            <a:lnSpc>
              <a:spcPct val="90000"/>
            </a:lnSpc>
            <a:spcBef>
              <a:spcPct val="0"/>
            </a:spcBef>
            <a:spcAft>
              <a:spcPct val="15000"/>
            </a:spcAft>
            <a:buChar char="••"/>
          </a:pPr>
          <a:endParaRPr lang="en-US" sz="1400" kern="1200" dirty="0" smtClean="0"/>
        </a:p>
        <a:p>
          <a:pPr marL="114300" lvl="1" indent="-114300" algn="l" defTabSz="622300">
            <a:lnSpc>
              <a:spcPct val="90000"/>
            </a:lnSpc>
            <a:spcBef>
              <a:spcPct val="0"/>
            </a:spcBef>
            <a:spcAft>
              <a:spcPct val="15000"/>
            </a:spcAft>
            <a:buChar char="••"/>
          </a:pPr>
          <a:r>
            <a:rPr lang="en-US" sz="1400" kern="1200" dirty="0" smtClean="0"/>
            <a:t>10 FTE in Infrastructure team</a:t>
          </a:r>
        </a:p>
        <a:p>
          <a:pPr marL="114300" lvl="1" indent="-114300" algn="l" defTabSz="622300">
            <a:lnSpc>
              <a:spcPct val="90000"/>
            </a:lnSpc>
            <a:spcBef>
              <a:spcPct val="0"/>
            </a:spcBef>
            <a:spcAft>
              <a:spcPct val="15000"/>
            </a:spcAft>
            <a:buChar char="••"/>
          </a:pPr>
          <a:r>
            <a:rPr lang="en-US" sz="1400" kern="1200" dirty="0" smtClean="0"/>
            <a:t>8+ manual processes</a:t>
          </a:r>
        </a:p>
        <a:p>
          <a:pPr marL="114300" lvl="1" indent="-114300" algn="l" defTabSz="622300">
            <a:lnSpc>
              <a:spcPct val="90000"/>
            </a:lnSpc>
            <a:spcBef>
              <a:spcPct val="0"/>
            </a:spcBef>
            <a:spcAft>
              <a:spcPct val="15000"/>
            </a:spcAft>
            <a:buChar char="••"/>
          </a:pPr>
          <a:r>
            <a:rPr lang="en-US" sz="1400" kern="1200" dirty="0" smtClean="0"/>
            <a:t>7 automated processes</a:t>
          </a:r>
        </a:p>
      </dsp:txBody>
      <dsp:txXfrm>
        <a:off x="3218985" y="1314114"/>
        <a:ext cx="2823645" cy="3033224"/>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2014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151010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8/24/2015</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dirty="0"/>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xmlns="" val="246212567"/>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9EDA82B-3815-B142-8184-CCA008915E81}"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xmlns="" val="3674292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16</a:t>
            </a:fld>
            <a:endParaRPr lang="en-US"/>
          </a:p>
        </p:txBody>
      </p:sp>
    </p:spTree>
    <p:extLst>
      <p:ext uri="{BB962C8B-B14F-4D97-AF65-F5344CB8AC3E}">
        <p14:creationId xmlns:p14="http://schemas.microsoft.com/office/powerpoint/2010/main" xmlns="" val="2877604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17</a:t>
            </a:fld>
            <a:endParaRPr lang="en-US"/>
          </a:p>
        </p:txBody>
      </p:sp>
    </p:spTree>
    <p:extLst>
      <p:ext uri="{BB962C8B-B14F-4D97-AF65-F5344CB8AC3E}">
        <p14:creationId xmlns:p14="http://schemas.microsoft.com/office/powerpoint/2010/main" xmlns="" val="207667355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5.emf"/><Relationship Id="rId5" Type="http://schemas.openxmlformats.org/officeDocument/2006/relationships/tags" Target="../tags/tag12.xml"/><Relationship Id="rId10" Type="http://schemas.openxmlformats.org/officeDocument/2006/relationships/image" Target="../media/image4.jpeg"/><Relationship Id="rId4" Type="http://schemas.openxmlformats.org/officeDocument/2006/relationships/tags" Target="../tags/tag11.xml"/><Relationship Id="rId9"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0.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vmlDrawing" Target="../drawings/vmlDrawing11.v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12.vml"/><Relationship Id="rId5" Type="http://schemas.openxmlformats.org/officeDocument/2006/relationships/oleObject" Target="../embeddings/oleObject12.bin"/><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vmlDrawing" Target="../drawings/vmlDrawing13.vml"/><Relationship Id="rId4" Type="http://schemas.openxmlformats.org/officeDocument/2006/relationships/oleObject" Target="../embeddings/oleObject13.bin"/></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vmlDrawing" Target="../drawings/vmlDrawing15.vml"/><Relationship Id="rId6" Type="http://schemas.openxmlformats.org/officeDocument/2006/relationships/image" Target="../media/image14.png"/><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15.png"/><Relationship Id="rId2" Type="http://schemas.openxmlformats.org/officeDocument/2006/relationships/tags" Target="../tags/tag54.xml"/><Relationship Id="rId1" Type="http://schemas.openxmlformats.org/officeDocument/2006/relationships/vmlDrawing" Target="../drawings/vmlDrawing16.vml"/><Relationship Id="rId6" Type="http://schemas.openxmlformats.org/officeDocument/2006/relationships/image" Target="../media/image14.png"/><Relationship Id="rId5" Type="http://schemas.openxmlformats.org/officeDocument/2006/relationships/oleObject" Target="../embeddings/oleObject16.bin"/><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6.xml"/><Relationship Id="rId1" Type="http://schemas.openxmlformats.org/officeDocument/2006/relationships/vmlDrawing" Target="../drawings/vmlDrawing17.vml"/><Relationship Id="rId4"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image" Target="../media/image16.jpeg"/><Relationship Id="rId4"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image" Target="../media/image3.jpeg"/><Relationship Id="rId4"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image" Target="../media/image6.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tags" Target="../tags/tag15.xml"/><Relationship Id="rId7"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tags" Target="../tags/tag18.xml"/><Relationship Id="rId11" Type="http://schemas.openxmlformats.org/officeDocument/2006/relationships/image" Target="../media/image5.emf"/><Relationship Id="rId5" Type="http://schemas.openxmlformats.org/officeDocument/2006/relationships/tags" Target="../tags/tag17.xml"/><Relationship Id="rId10" Type="http://schemas.openxmlformats.org/officeDocument/2006/relationships/oleObject" Target="../embeddings/oleObject3.bin"/><Relationship Id="rId4" Type="http://schemas.openxmlformats.org/officeDocument/2006/relationships/tags" Target="../tags/tag16.xml"/><Relationship Id="rId9"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20.xml"/><Relationship Id="rId7"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tags" Target="../tags/tag23.xml"/><Relationship Id="rId11" Type="http://schemas.openxmlformats.org/officeDocument/2006/relationships/image" Target="../media/image5.emf"/><Relationship Id="rId5" Type="http://schemas.openxmlformats.org/officeDocument/2006/relationships/tags" Target="../tags/tag22.xml"/><Relationship Id="rId10" Type="http://schemas.openxmlformats.org/officeDocument/2006/relationships/oleObject" Target="../embeddings/oleObject4.bin"/><Relationship Id="rId4" Type="http://schemas.openxmlformats.org/officeDocument/2006/relationships/tags" Target="../tags/tag21.xml"/><Relationship Id="rId9"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8.png"/><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6.vml"/><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3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34.xml"/></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36.xml"/><Relationship Id="rId7"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9.v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1" name="Image 10" descr="shutterstock_117698956.jpg"/>
          <p:cNvPicPr>
            <a:picLocks noChangeAspect="1"/>
          </p:cNvPicPr>
          <p:nvPr userDrawn="1"/>
        </p:nvPicPr>
        <p:blipFill>
          <a:blip r:embed="rId8" cstate="print">
            <a:lum bright="-31000" contrast="-40000"/>
            <a:extLst>
              <a:ext uri="{28A0092B-C50C-407E-A947-70E740481C1C}">
                <a14:useLocalDpi xmlns:a14="http://schemas.microsoft.com/office/drawing/2010/main" xmlns=""/>
              </a:ext>
            </a:extLst>
          </a:blip>
          <a:srcRect/>
          <a:stretch>
            <a:fillRect/>
          </a:stretch>
        </p:blipFill>
        <p:spPr>
          <a:xfrm>
            <a:off x="0" y="1307812"/>
            <a:ext cx="9906000" cy="5550188"/>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97318" name="think-cell Slide" r:id="rId9" imgW="360" imgH="360" progId="">
              <p:embed/>
            </p:oleObj>
          </a:graphicData>
        </a:graphic>
      </p:graphicFrame>
      <p:sp>
        <p:nvSpPr>
          <p:cNvPr id="16" name="Title 1"/>
          <p:cNvSpPr>
            <a:spLocks noGrp="1"/>
          </p:cNvSpPr>
          <p:nvPr>
            <p:ph type="title" hasCustomPrompt="1"/>
            <p:custDataLst>
              <p:tags r:id="rId2"/>
            </p:custDataLst>
          </p:nvPr>
        </p:nvSpPr>
        <p:spPr>
          <a:xfrm>
            <a:off x="0" y="3094063"/>
            <a:ext cx="9906000"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0" y="4184562"/>
            <a:ext cx="9906000"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userDrawn="1"/>
        </p:nvPicPr>
        <p:blipFill>
          <a:blip r:embed="rId10" cstate="print"/>
          <a:stretch>
            <a:fillRect/>
          </a:stretch>
        </p:blipFill>
        <p:spPr>
          <a:xfrm>
            <a:off x="735690" y="658705"/>
            <a:ext cx="2880000" cy="686046"/>
          </a:xfrm>
          <a:prstGeom prst="rect">
            <a:avLst/>
          </a:prstGeom>
        </p:spPr>
      </p:pic>
      <p:pic>
        <p:nvPicPr>
          <p:cNvPr id="12" name="Picture 104" descr="C:\Users\UserSim\Desktop\Capgemini\moto.emf"/>
          <p:cNvPicPr>
            <a:picLocks noChangeAspect="1" noChangeArrowheads="1"/>
          </p:cNvPicPr>
          <p:nvPr userDrawn="1">
            <p:custDataLst>
              <p:tags r:id="rId6"/>
            </p:custDataLst>
          </p:nvPr>
        </p:nvPicPr>
        <p:blipFill>
          <a:blip r:embed="rId11" cstate="email"/>
          <a:srcRect/>
          <a:stretch>
            <a:fillRect/>
          </a:stretch>
        </p:blipFill>
        <p:spPr bwMode="auto">
          <a:xfrm>
            <a:off x="6569786" y="6520696"/>
            <a:ext cx="2880000" cy="229351"/>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93"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37"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Content Slide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2" y="2"/>
          <a:ext cx="147061" cy="143985"/>
        </p:xfrm>
        <a:graphic>
          <a:graphicData uri="http://schemas.openxmlformats.org/presentationml/2006/ole">
            <p:oleObj spid="_x0000_s157732" name="think-cell Slide" r:id="rId5" imgW="360" imgH="360" progId="">
              <p:embed/>
            </p:oleObj>
          </a:graphicData>
        </a:graphic>
      </p:graphicFrame>
      <p:sp>
        <p:nvSpPr>
          <p:cNvPr id="2" name="Title 1"/>
          <p:cNvSpPr>
            <a:spLocks noGrp="1"/>
          </p:cNvSpPr>
          <p:nvPr>
            <p:ph type="title"/>
            <p:custDataLst>
              <p:tags r:id="rId2"/>
            </p:custDataLst>
          </p:nvPr>
        </p:nvSpPr>
        <p:spPr/>
        <p:txBody>
          <a:bodyPr/>
          <a:lstStyle>
            <a:lvl1pPr>
              <a:defRPr>
                <a:solidFill>
                  <a:srgbClr val="0E5897"/>
                </a:solidFill>
              </a:defRPr>
            </a:lvl1pPr>
          </a:lstStyle>
          <a:p>
            <a:r>
              <a:rPr lang="en-US" dirty="0" smtClean="0"/>
              <a:t>Click to edit Master title style</a:t>
            </a:r>
            <a:endParaRPr lang="en-US" dirty="0"/>
          </a:p>
        </p:txBody>
      </p:sp>
      <p:sp>
        <p:nvSpPr>
          <p:cNvPr id="3" name="Content Placeholder 2"/>
          <p:cNvSpPr>
            <a:spLocks noGrp="1"/>
          </p:cNvSpPr>
          <p:nvPr>
            <p:ph idx="1"/>
            <p:custDataLst>
              <p:tags r:id="rId3"/>
            </p:custDataLst>
          </p:nvPr>
        </p:nvSpPr>
        <p:spPr/>
        <p:txBody>
          <a:bodyPr/>
          <a:lstStyle>
            <a:lvl1pPr>
              <a:defRPr b="0">
                <a:solidFill>
                  <a:schemeClr val="bg2">
                    <a:lumMod val="50000"/>
                  </a:schemeClr>
                </a:solidFill>
              </a:defRPr>
            </a:lvl1pPr>
            <a:lvl2pPr>
              <a:defRPr sz="1500">
                <a:solidFill>
                  <a:schemeClr val="bg2">
                    <a:lumMod val="50000"/>
                  </a:schemeClr>
                </a:solidFill>
              </a:defRPr>
            </a:lvl2pPr>
            <a:lvl3pPr>
              <a:defRPr sz="1500">
                <a:solidFill>
                  <a:schemeClr val="bg2">
                    <a:lumMod val="50000"/>
                  </a:schemeClr>
                </a:solidFill>
              </a:defRPr>
            </a:lvl3pPr>
            <a:lvl4pPr>
              <a:defRPr sz="1500">
                <a:solidFill>
                  <a:schemeClr val="bg2">
                    <a:lumMod val="50000"/>
                  </a:schemeClr>
                </a:solidFill>
              </a:defRPr>
            </a:lvl4pPr>
            <a:lvl5pPr>
              <a:defRPr sz="1500">
                <a:solidFill>
                  <a:schemeClr val="bg2">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8661096" y="6553894"/>
            <a:ext cx="169643" cy="284845"/>
          </a:xfrm>
          <a:prstGeom prst="rect">
            <a:avLst/>
          </a:prstGeom>
          <a:noFill/>
        </p:spPr>
        <p:txBody>
          <a:bodyPr wrap="none" lIns="83969" tIns="41985" rIns="83969" bIns="41985" rtlCol="0">
            <a:spAutoFit/>
          </a:bodyPr>
          <a:lstStyle/>
          <a:p>
            <a:pPr defTabSz="914103"/>
            <a:endParaRPr lang="en-US" sz="1300" dirty="0" smtClean="0">
              <a:solidFill>
                <a:srgbClr val="494949"/>
              </a:solidFill>
            </a:endParaRPr>
          </a:p>
        </p:txBody>
      </p:sp>
      <p:sp>
        <p:nvSpPr>
          <p:cNvPr id="6" name="TextBox 5"/>
          <p:cNvSpPr txBox="1"/>
          <p:nvPr userDrawn="1"/>
        </p:nvSpPr>
        <p:spPr>
          <a:xfrm>
            <a:off x="8397409" y="6514173"/>
            <a:ext cx="169643" cy="284845"/>
          </a:xfrm>
          <a:prstGeom prst="rect">
            <a:avLst/>
          </a:prstGeom>
          <a:noFill/>
        </p:spPr>
        <p:txBody>
          <a:bodyPr wrap="none" lIns="83969" tIns="41985" rIns="83969" bIns="41985" rtlCol="0">
            <a:spAutoFit/>
          </a:bodyPr>
          <a:lstStyle/>
          <a:p>
            <a:pPr defTabSz="914103"/>
            <a:endParaRPr lang="en-US" sz="1300" dirty="0" smtClean="0">
              <a:solidFill>
                <a:srgbClr val="494949"/>
              </a:solidFill>
            </a:endParaRPr>
          </a:p>
        </p:txBody>
      </p:sp>
    </p:spTree>
    <p:extLst>
      <p:ext uri="{BB962C8B-B14F-4D97-AF65-F5344CB8AC3E}">
        <p14:creationId xmlns:p14="http://schemas.microsoft.com/office/powerpoint/2010/main" xmlns="" val="39682983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1" cy="158750"/>
        </p:xfrm>
        <a:graphic>
          <a:graphicData uri="http://schemas.openxmlformats.org/presentationml/2006/ole">
            <p:oleObj spid="_x0000_s158729"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solidFill>
                  <a:srgbClr val="024871"/>
                </a:solidFill>
              </a:defRPr>
            </a:lvl1pPr>
          </a:lstStyle>
          <a:p>
            <a:pPr lvl="0"/>
            <a:r>
              <a:rPr lang="en-US" noProof="0" dirty="0" smtClean="0"/>
              <a:t>Click to edit Master title style</a:t>
            </a:r>
          </a:p>
        </p:txBody>
      </p:sp>
    </p:spTree>
    <p:extLst>
      <p:ext uri="{BB962C8B-B14F-4D97-AF65-F5344CB8AC3E}">
        <p14:creationId xmlns:p14="http://schemas.microsoft.com/office/powerpoint/2010/main" xmlns="" val="370962290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54662" name="think-cell Slide" r:id="rId5" imgW="360" imgH="360" progId="">
              <p:embed/>
            </p:oleObj>
          </a:graphicData>
        </a:graphic>
      </p:graphicFrame>
      <p:sp>
        <p:nvSpPr>
          <p:cNvPr id="7" name="Rectangle 6"/>
          <p:cNvSpPr/>
          <p:nvPr userDrawn="1">
            <p:custDataLst>
              <p:tags r:id="rId2"/>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9"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130,000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over 40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2013</a:t>
            </a:r>
            <a:r>
              <a:rPr lang="en-US" sz="1000" baseline="0" dirty="0" smtClean="0">
                <a:solidFill>
                  <a:schemeClr val="bg1"/>
                </a:solidFill>
                <a:latin typeface="Arial" pitchFamily="34" charset="0"/>
                <a:cs typeface="Arial" pitchFamily="34" charset="0"/>
              </a:rPr>
              <a:t> </a:t>
            </a:r>
            <a:r>
              <a:rPr lang="en-US" sz="1000" dirty="0" smtClean="0">
                <a:solidFill>
                  <a:schemeClr val="bg1"/>
                </a:solidFill>
                <a:latin typeface="Arial" pitchFamily="34" charset="0"/>
                <a:cs typeface="Arial" pitchFamily="34" charset="0"/>
              </a:rPr>
              <a:t>global </a:t>
            </a:r>
            <a:r>
              <a:rPr lang="en-US" sz="1000" dirty="0">
                <a:solidFill>
                  <a:schemeClr val="bg1"/>
                </a:solidFill>
                <a:latin typeface="Arial" pitchFamily="34" charset="0"/>
                <a:cs typeface="Arial" pitchFamily="34" charset="0"/>
              </a:rPr>
              <a:t>revenues of </a:t>
            </a:r>
            <a:r>
              <a:rPr lang="en-US" sz="1000" dirty="0" smtClean="0">
                <a:solidFill>
                  <a:schemeClr val="bg1"/>
                </a:solidFill>
                <a:latin typeface="Arial" pitchFamily="34" charset="0"/>
                <a:cs typeface="Arial" pitchFamily="34" charset="0"/>
              </a:rPr>
              <a:t> EUR 10.1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0" name="Image 9" descr="ppt_Label_CBE.png"/>
          <p:cNvPicPr>
            <a:picLocks noChangeAspect="1"/>
          </p:cNvPicPr>
          <p:nvPr userDrawn="1"/>
        </p:nvPicPr>
        <p:blipFill>
          <a:blip r:embed="rId6" cstate="email"/>
          <a:stretch>
            <a:fillRect/>
          </a:stretch>
        </p:blipFill>
        <p:spPr>
          <a:xfrm>
            <a:off x="814448" y="3458687"/>
            <a:ext cx="576000" cy="57600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55686" name="think-cell Slide" r:id="rId5" imgW="360" imgH="360" progId="">
              <p:embed/>
            </p:oleObj>
          </a:graphicData>
        </a:graphic>
      </p:graphicFrame>
      <p:sp>
        <p:nvSpPr>
          <p:cNvPr id="7" name="Rectangle 6"/>
          <p:cNvSpPr/>
          <p:nvPr userDrawn="1">
            <p:custDataLst>
              <p:tags r:id="rId2"/>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almost 140,000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over 40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2013</a:t>
            </a:r>
            <a:r>
              <a:rPr lang="en-US" sz="1000" baseline="0" dirty="0" smtClean="0">
                <a:solidFill>
                  <a:schemeClr val="bg1"/>
                </a:solidFill>
                <a:latin typeface="Arial" pitchFamily="34" charset="0"/>
                <a:cs typeface="Arial" pitchFamily="34" charset="0"/>
              </a:rPr>
              <a:t> </a:t>
            </a:r>
            <a:r>
              <a:rPr lang="en-US" sz="1000" dirty="0" smtClean="0">
                <a:solidFill>
                  <a:schemeClr val="bg1"/>
                </a:solidFill>
                <a:latin typeface="Arial" pitchFamily="34" charset="0"/>
                <a:cs typeface="Arial" pitchFamily="34" charset="0"/>
              </a:rPr>
              <a:t>global </a:t>
            </a:r>
            <a:r>
              <a:rPr lang="en-US" sz="1000" dirty="0">
                <a:solidFill>
                  <a:schemeClr val="bg1"/>
                </a:solidFill>
                <a:latin typeface="Arial" pitchFamily="34" charset="0"/>
                <a:cs typeface="Arial" pitchFamily="34" charset="0"/>
              </a:rPr>
              <a:t>revenues of </a:t>
            </a:r>
            <a:r>
              <a:rPr lang="en-US" sz="1000" dirty="0" smtClean="0">
                <a:solidFill>
                  <a:schemeClr val="bg1"/>
                </a:solidFill>
                <a:latin typeface="Arial" pitchFamily="34" charset="0"/>
                <a:cs typeface="Arial" pitchFamily="34" charset="0"/>
              </a:rPr>
              <a:t> EUR 10.1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6" cstate="email"/>
          <a:stretch>
            <a:fillRect/>
          </a:stretch>
        </p:blipFill>
        <p:spPr>
          <a:xfrm>
            <a:off x="814448" y="3458687"/>
            <a:ext cx="576000" cy="576000"/>
          </a:xfrm>
          <a:prstGeom prst="rect">
            <a:avLst/>
          </a:prstGeom>
        </p:spPr>
      </p:pic>
      <p:pic>
        <p:nvPicPr>
          <p:cNvPr id="8" name="Image 7" descr="Locations_Map_2014.png"/>
          <p:cNvPicPr>
            <a:picLocks noChangeAspect="1"/>
          </p:cNvPicPr>
          <p:nvPr userDrawn="1"/>
        </p:nvPicPr>
        <p:blipFill>
          <a:blip r:embed="rId7" cstate="print"/>
          <a:stretch>
            <a:fillRect/>
          </a:stretch>
        </p:blipFill>
        <p:spPr>
          <a:xfrm>
            <a:off x="5462650" y="3376052"/>
            <a:ext cx="3894968" cy="18720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085" name="think-cell Slide" r:id="rId4" imgW="360" imgH="360" progId="">
              <p:embed/>
            </p:oleObj>
          </a:graphicData>
        </a:graphic>
      </p:graphicFrame>
      <p:sp>
        <p:nvSpPr>
          <p:cNvPr id="4" name="Rectangle 3"/>
          <p:cNvSpPr/>
          <p:nvPr userDrawn="1">
            <p:custDataLst>
              <p:tags r:id="rId2"/>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5" cstate="screen"/>
          <a:srcRect/>
          <a:stretch>
            <a:fillRect/>
          </a:stretch>
        </p:blipFill>
        <p:spPr>
          <a:xfrm>
            <a:off x="0" y="0"/>
            <a:ext cx="9906000" cy="4898571"/>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47494" name="think-cell Slide" r:id="rId6" imgW="360" imgH="360" progId="">
              <p:embed/>
            </p:oleObj>
          </a:graphicData>
        </a:graphic>
      </p:graphicFrame>
      <p:sp>
        <p:nvSpPr>
          <p:cNvPr id="7" name="Rectangle 7"/>
          <p:cNvSpPr/>
          <p:nvPr userDrawn="1">
            <p:custDataLst>
              <p:tags r:id="rId2"/>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Image 5" descr="shutterstock_117698956.jpg"/>
          <p:cNvPicPr>
            <a:picLocks noChangeAspect="1"/>
          </p:cNvPicPr>
          <p:nvPr userDrawn="1"/>
        </p:nvPicPr>
        <p:blipFill>
          <a:blip r:embed="rId5" cstate="print">
            <a:lum bright="-31000" contrast="-40000"/>
            <a:extLst>
              <a:ext uri="{28A0092B-C50C-407E-A947-70E740481C1C}">
                <a14:useLocalDpi xmlns:a14="http://schemas.microsoft.com/office/drawing/2010/main" xmlns=""/>
              </a:ext>
            </a:extLst>
          </a:blip>
          <a:srcRect/>
          <a:stretch>
            <a:fillRect/>
          </a:stretch>
        </p:blipFill>
        <p:spPr>
          <a:xfrm>
            <a:off x="0" y="1307812"/>
            <a:ext cx="9906000" cy="555018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7013"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6" name="Image 5" descr="ppt_Business_shutterstock_95102881.jpg"/>
          <p:cNvPicPr>
            <a:picLocks noChangeAspect="1"/>
          </p:cNvPicPr>
          <p:nvPr userDrawn="1"/>
        </p:nvPicPr>
        <p:blipFill>
          <a:blip r:embed="rId5" cstate="email"/>
          <a:stretch>
            <a:fillRect/>
          </a:stretch>
        </p:blipFill>
        <p:spPr>
          <a:xfrm>
            <a:off x="0" y="0"/>
            <a:ext cx="9906000" cy="6600998"/>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037" name="think-cell Slide" r:id="rId6" imgW="360" imgH="360" progId="">
              <p:embed/>
            </p:oleObj>
          </a:graphicData>
        </a:graphic>
      </p:graphicFrame>
      <p:sp>
        <p:nvSpPr>
          <p:cNvPr id="7" name="Rectangle 7"/>
          <p:cNvSpPr/>
          <p:nvPr userDrawn="1">
            <p:custDataLst>
              <p:tags r:id="rId2"/>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8" cstate="email"/>
          <a:stretch>
            <a:fillRect/>
          </a:stretch>
        </p:blipFill>
        <p:spPr>
          <a:xfrm>
            <a:off x="0" y="0"/>
            <a:ext cx="9906000" cy="6600998"/>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9"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62"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5"/>
            </p:custDataLst>
          </p:nvPr>
        </p:nvSpPr>
        <p:spPr>
          <a:xfrm>
            <a:off x="-1" y="4037610"/>
            <a:ext cx="9904414" cy="1098157"/>
          </a:xfrm>
        </p:spPr>
        <p:txBody>
          <a:bodyPr lIns="720000" tIns="33059" rIns="33059" bIns="33059" anchor="t"/>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0" y="5145571"/>
            <a:ext cx="4933105" cy="947750"/>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13" name="Image 12" descr="ppt_People_shutterstock_46801036.jpg"/>
          <p:cNvPicPr>
            <a:picLocks noChangeAspect="1"/>
          </p:cNvPicPr>
          <p:nvPr userDrawn="1"/>
        </p:nvPicPr>
        <p:blipFill>
          <a:blip r:embed="rId8" cstate="print">
            <a:lum bright="-37000" contrast="-51000"/>
            <a:extLst>
              <a:ext uri="{28A0092B-C50C-407E-A947-70E740481C1C}">
                <a14:useLocalDpi xmlns:a14="http://schemas.microsoft.com/office/drawing/2010/main" xmlns=""/>
              </a:ext>
            </a:extLst>
          </a:blip>
          <a:srcRect/>
          <a:stretch>
            <a:fillRect/>
          </a:stretch>
        </p:blipFill>
        <p:spPr>
          <a:xfrm flipH="1">
            <a:off x="0" y="1244014"/>
            <a:ext cx="9906000" cy="5613986"/>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9"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56710"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5"/>
            </p:custDataLst>
          </p:nvPr>
        </p:nvSpPr>
        <p:spPr>
          <a:xfrm>
            <a:off x="1095153" y="2283236"/>
            <a:ext cx="8191722" cy="1098157"/>
          </a:xfrm>
        </p:spPr>
        <p:txBody>
          <a:bodyPr lIns="720000" tIns="33059" rIns="33059" bIns="33059" anchor="t"/>
          <a:lstStyle>
            <a:lvl1pPr marL="0" indent="0" algn="l">
              <a:defRPr sz="3300" b="0">
                <a:solidFill>
                  <a:schemeClr val="bg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353770" y="5592726"/>
            <a:ext cx="4933105" cy="745144"/>
          </a:xfrm>
        </p:spPr>
        <p:txBody>
          <a:bodyPr lIns="720000" tIns="33059" rIns="33059" bIns="33059"/>
          <a:lstStyle>
            <a:lvl1pPr marL="0" indent="0" algn="r">
              <a:buNone/>
              <a:defRPr sz="2200" b="0">
                <a:solidFill>
                  <a:schemeClr val="bg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0"/>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41350"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userDrawn="1"/>
        </p:nvPicPr>
        <p:blipFill>
          <a:blip r:embed="rId7" cstate="email">
            <a:extLst>
              <a:ext uri="{28A0092B-C50C-407E-A947-70E740481C1C}">
                <a14:useLocalDpi xmlns:a14="http://schemas.microsoft.com/office/drawing/2010/main" xmlns=""/>
              </a:ext>
            </a:extLst>
          </a:blip>
          <a:srcRect b="8012"/>
          <a:stretch>
            <a:fillRect/>
          </a:stretch>
        </p:blipFill>
        <p:spPr>
          <a:xfrm>
            <a:off x="-1" y="855023"/>
            <a:ext cx="9904413" cy="5522026"/>
          </a:xfrm>
          <a:prstGeom prst="rect">
            <a:avLst/>
          </a:prstGeom>
        </p:spPr>
      </p:pic>
      <p:sp>
        <p:nvSpPr>
          <p:cNvPr id="6" name="Espace réservé du contenu 5"/>
          <p:cNvSpPr>
            <a:spLocks noGrp="1"/>
          </p:cNvSpPr>
          <p:nvPr>
            <p:ph sz="quarter" idx="10" hasCustomPrompt="1"/>
            <p:custDataLst>
              <p:tags r:id="rId4"/>
            </p:custDataLst>
          </p:nvPr>
        </p:nvSpPr>
        <p:spPr>
          <a:xfrm>
            <a:off x="2861953" y="1442605"/>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822"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46"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41"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917"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4.xml"/><Relationship Id="rId3" Type="http://schemas.openxmlformats.org/officeDocument/2006/relationships/slideLayout" Target="../slideLayouts/slideLayout3.xml"/><Relationship Id="rId21" Type="http://schemas.openxmlformats.org/officeDocument/2006/relationships/tags" Target="../tags/tag7.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tags" Target="../tags/tag2.xml"/><Relationship Id="rId20"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tags" Target="../tags/tag8.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6.xml"/><Relationship Id="rId21" Type="http://schemas.openxmlformats.org/officeDocument/2006/relationships/image" Target="../media/image11.png"/><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image" Target="../media/image9.png"/><Relationship Id="rId25" Type="http://schemas.openxmlformats.org/officeDocument/2006/relationships/image" Target="../media/image13.gif"/><Relationship Id="rId2" Type="http://schemas.openxmlformats.org/officeDocument/2006/relationships/slideLayout" Target="../slideLayouts/slideLayout15.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4.x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hyperlink" Target="http://www.slideshare.net/capgemini" TargetMode="External"/><Relationship Id="rId5" Type="http://schemas.openxmlformats.org/officeDocument/2006/relationships/vmlDrawing" Target="../drawings/vmlDrawing14.vml"/><Relationship Id="rId15" Type="http://schemas.openxmlformats.org/officeDocument/2006/relationships/image" Target="../media/image5.emf"/><Relationship Id="rId23" Type="http://schemas.openxmlformats.org/officeDocument/2006/relationships/image" Target="../media/image12.png"/><Relationship Id="rId10" Type="http://schemas.openxmlformats.org/officeDocument/2006/relationships/tags" Target="../tags/tag48.xml"/><Relationship Id="rId19" Type="http://schemas.openxmlformats.org/officeDocument/2006/relationships/image" Target="../media/image10.png"/><Relationship Id="rId4" Type="http://schemas.openxmlformats.org/officeDocument/2006/relationships/theme" Target="../theme/theme2.xml"/><Relationship Id="rId9" Type="http://schemas.openxmlformats.org/officeDocument/2006/relationships/tags" Target="../tags/tag47.xml"/><Relationship Id="rId14" Type="http://schemas.openxmlformats.org/officeDocument/2006/relationships/oleObject" Target="../embeddings/oleObject14.bin"/><Relationship Id="rId22" Type="http://schemas.openxmlformats.org/officeDocument/2006/relationships/hyperlink" Target="http://www.youtube.com/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oleObject" Target="../embeddings/oleObject18.bin"/><Relationship Id="rId5" Type="http://schemas.openxmlformats.org/officeDocument/2006/relationships/vmlDrawing" Target="../drawings/vmlDrawing18.v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86" name="think-cell Slide" r:id="rId23" imgW="360" imgH="360" progId="">
              <p:embed/>
            </p:oleObj>
          </a:graphicData>
        </a:graphic>
      </p:graphicFrame>
      <p:sp>
        <p:nvSpPr>
          <p:cNvPr id="2" name="Title Placeholder 1"/>
          <p:cNvSpPr>
            <a:spLocks noGrp="1"/>
          </p:cNvSpPr>
          <p:nvPr>
            <p:ph type="title"/>
            <p:custDataLst>
              <p:tags r:id="rId16"/>
            </p:custDataLst>
          </p:nvPr>
        </p:nvSpPr>
        <p:spPr>
          <a:xfrm>
            <a:off x="1" y="0"/>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7"/>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8"/>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9"/>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20"/>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2014. All Rights Reserved</a:t>
            </a:r>
          </a:p>
        </p:txBody>
      </p:sp>
      <p:sp>
        <p:nvSpPr>
          <p:cNvPr id="13" name="Rectangle 12"/>
          <p:cNvSpPr/>
          <p:nvPr>
            <p:custDataLst>
              <p:tags r:id="rId21"/>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Presentation Title | Date</a:t>
            </a:r>
            <a:endParaRPr lang="en-US" sz="700" dirty="0">
              <a:solidFill>
                <a:schemeClr val="tx2"/>
              </a:solidFill>
              <a:latin typeface="+mj-lt"/>
            </a:endParaRPr>
          </a:p>
        </p:txBody>
      </p:sp>
      <p:cxnSp>
        <p:nvCxnSpPr>
          <p:cNvPr id="15" name="Straight Connector 5"/>
          <p:cNvCxnSpPr/>
          <p:nvPr>
            <p:custDataLst>
              <p:tags r:id="rId22"/>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extLst>
              <a:ext uri="{28A0092B-C50C-407E-A947-70E740481C1C}">
                <a14:useLocalDpi xmlns:a14="http://schemas.microsoft.com/office/drawing/2010/main" xmlns=""/>
              </a:ext>
            </a:extLst>
          </a:blip>
          <a:stretch>
            <a:fillRect/>
          </a:stretch>
        </p:blipFill>
        <p:spPr>
          <a:xfrm>
            <a:off x="118184" y="6419977"/>
            <a:ext cx="1440000" cy="343023"/>
          </a:xfrm>
          <a:prstGeom prst="rect">
            <a:avLst/>
          </a:prstGeom>
        </p:spPr>
      </p:pic>
    </p:spTree>
  </p:cSld>
  <p:clrMap bg1="lt1" tx1="dk1" bg2="lt2" tx2="dk2" accent1="accent1" accent2="accent2" accent3="accent3" accent4="accent4" accent5="accent5" accent6="accent6" hlink="hlink" folHlink="folHlink"/>
  <p:sldLayoutIdLst>
    <p:sldLayoutId id="2147483937" r:id="rId1"/>
    <p:sldLayoutId id="2147483928" r:id="rId2"/>
    <p:sldLayoutId id="2147483974" r:id="rId3"/>
    <p:sldLayoutId id="2147483969" r:id="rId4"/>
    <p:sldLayoutId id="2147483965" r:id="rId5"/>
    <p:sldLayoutId id="2147483966" r:id="rId6"/>
    <p:sldLayoutId id="2147483962" r:id="rId7"/>
    <p:sldLayoutId id="2147483963" r:id="rId8"/>
    <p:sldLayoutId id="2147483968" r:id="rId9"/>
    <p:sldLayoutId id="2147483964" r:id="rId10"/>
    <p:sldLayoutId id="2147483934" r:id="rId11"/>
    <p:sldLayoutId id="2147483975" r:id="rId12"/>
    <p:sldLayoutId id="2147483976" r:id="rId13"/>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57" name="think-cell Slide" r:id="rId14" imgW="360" imgH="360" progId="">
              <p:embed/>
            </p:oleObj>
          </a:graphicData>
        </a:graphic>
      </p:graphicFrame>
      <p:sp>
        <p:nvSpPr>
          <p:cNvPr id="357" name="Rectangle 7"/>
          <p:cNvSpPr/>
          <p:nvPr>
            <p:custDataLst>
              <p:tags r:id="rId6"/>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4"/>
            <a:ext cx="2880000" cy="229353"/>
          </a:xfrm>
          <a:prstGeom prst="rect">
            <a:avLst/>
          </a:prstGeom>
          <a:noFill/>
        </p:spPr>
      </p:pic>
      <p:sp>
        <p:nvSpPr>
          <p:cNvPr id="15" name="Rectangle 14"/>
          <p:cNvSpPr/>
          <p:nvPr>
            <p:custDataLst>
              <p:tags r:id="rId8"/>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8" y="5932547"/>
            <a:ext cx="281313"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extLst>
              <a:ext uri="{28A0092B-C50C-407E-A947-70E740481C1C}">
                <a14:useLocalDpi xmlns:a14="http://schemas.microsoft.com/office/drawing/2010/main" xmlns=""/>
              </a:ext>
            </a:extLst>
          </a:blip>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7" y="1014965"/>
            <a:ext cx="2880000" cy="686046"/>
          </a:xfrm>
          <a:prstGeom prst="rect">
            <a:avLst/>
          </a:prstGeom>
        </p:spPr>
      </p:pic>
    </p:spTree>
  </p:cSld>
  <p:clrMap bg1="lt1" tx1="dk1" bg2="lt2" tx2="dk2" accent1="accent1" accent2="accent2" accent3="accent3" accent4="accent4" accent5="accent5" accent6="accent6" hlink="hlink" folHlink="folHlink"/>
  <p:sldLayoutIdLst>
    <p:sldLayoutId id="2147483972" r:id="rId1"/>
    <p:sldLayoutId id="2147483973" r:id="rId2"/>
    <p:sldLayoutId id="2147483961"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61" name="think-cell Slide" r:id="rId6"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71" r:id="rId1"/>
    <p:sldLayoutId id="2147483957" r:id="rId2"/>
    <p:sldLayoutId id="2147483949"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6.jpeg"/></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5.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hyperlink" Target="mailto:name.lastname@capgemini.com" TargetMode="External"/><Relationship Id="rId18" Type="http://schemas.openxmlformats.org/officeDocument/2006/relationships/image" Target="../media/image40.jpeg"/><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oleObject" Target="../embeddings/oleObject22.bin"/><Relationship Id="rId17" Type="http://schemas.openxmlformats.org/officeDocument/2006/relationships/image" Target="../media/image39.jpeg"/><Relationship Id="rId2" Type="http://schemas.openxmlformats.org/officeDocument/2006/relationships/tags" Target="../tags/tag63.xml"/><Relationship Id="rId16" Type="http://schemas.openxmlformats.org/officeDocument/2006/relationships/image" Target="../media/image38.jpeg"/><Relationship Id="rId1" Type="http://schemas.openxmlformats.org/officeDocument/2006/relationships/vmlDrawing" Target="../drawings/vmlDrawing22.vml"/><Relationship Id="rId6" Type="http://schemas.openxmlformats.org/officeDocument/2006/relationships/tags" Target="../tags/tag67.xml"/><Relationship Id="rId11" Type="http://schemas.openxmlformats.org/officeDocument/2006/relationships/slideLayout" Target="../slideLayouts/slideLayout10.xml"/><Relationship Id="rId5" Type="http://schemas.openxmlformats.org/officeDocument/2006/relationships/tags" Target="../tags/tag66.xml"/><Relationship Id="rId15" Type="http://schemas.openxmlformats.org/officeDocument/2006/relationships/image" Target="../media/image37.jpeg"/><Relationship Id="rId10" Type="http://schemas.openxmlformats.org/officeDocument/2006/relationships/tags" Target="../tags/tag71.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hyperlink" Target="mailto:daniel.stoian@capgemini.co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de.slideshare.net/InfoQ/dev-programming-ops-for-devops-success" TargetMode="External"/><Relationship Id="rId2" Type="http://schemas.openxmlformats.org/officeDocument/2006/relationships/hyperlink" Target="http://www.capgemini.com/blog/cto-blog/2014/11/technovision-2015-build-release-run-repeat" TargetMode="External"/><Relationship Id="rId1" Type="http://schemas.openxmlformats.org/officeDocument/2006/relationships/slideLayout" Target="../slideLayouts/slideLayout5.xml"/><Relationship Id="rId4" Type="http://schemas.openxmlformats.org/officeDocument/2006/relationships/hyperlink" Target="https://www.getchef.com/coded-busines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2.gif"/><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en-GB" dirty="0" smtClean="0"/>
              <a:t>Build, release, run, repeat!</a:t>
            </a:r>
            <a:br>
              <a:rPr lang="en-GB" dirty="0" smtClean="0"/>
            </a:br>
            <a:r>
              <a:rPr lang="en-GB" dirty="0" smtClean="0"/>
              <a:t>DevOps at BPO IBX Business Network</a:t>
            </a:r>
            <a:endParaRPr lang="en-GB" dirty="0"/>
          </a:p>
        </p:txBody>
      </p:sp>
      <p:sp>
        <p:nvSpPr>
          <p:cNvPr id="6" name="Espace réservé du texte 5"/>
          <p:cNvSpPr>
            <a:spLocks noGrp="1"/>
          </p:cNvSpPr>
          <p:nvPr>
            <p:ph type="body" sz="quarter" idx="10"/>
          </p:nvPr>
        </p:nvSpPr>
        <p:spPr/>
        <p:txBody>
          <a:bodyPr/>
          <a:lstStyle/>
          <a:p>
            <a:r>
              <a:rPr lang="en-GB" dirty="0"/>
              <a:t>Stefan </a:t>
            </a:r>
            <a:r>
              <a:rPr lang="en-GB" dirty="0" smtClean="0"/>
              <a:t>Brönner, Dragos Metea, Niculae Vasile, Daniel Stoian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6369" y="921857"/>
            <a:ext cx="8674277" cy="4893647"/>
          </a:xfrm>
          <a:prstGeom prst="rect">
            <a:avLst/>
          </a:prstGeom>
        </p:spPr>
        <p:txBody>
          <a:bodyPr wrap="square">
            <a:spAutoFit/>
          </a:bodyPr>
          <a:lstStyle/>
          <a:p>
            <a:r>
              <a:rPr lang="en-US" sz="3200" b="1" dirty="0" smtClean="0">
                <a:solidFill>
                  <a:srgbClr val="465A64"/>
                </a:solidFill>
                <a:latin typeface="HelveticaLTStdLight"/>
              </a:rPr>
              <a:t>Enterprises are raving about DevOps:</a:t>
            </a:r>
            <a:r>
              <a:rPr lang="en-US" sz="3200" dirty="0" smtClean="0">
                <a:solidFill>
                  <a:srgbClr val="465A64"/>
                </a:solidFill>
                <a:latin typeface="HelveticaLTStdLight"/>
              </a:rPr>
              <a:t> </a:t>
            </a:r>
          </a:p>
          <a:p>
            <a:endParaRPr lang="en-US" sz="2800" dirty="0">
              <a:solidFill>
                <a:srgbClr val="465A64"/>
              </a:solidFill>
              <a:latin typeface="HelveticaLTStdLight"/>
            </a:endParaRPr>
          </a:p>
          <a:p>
            <a:r>
              <a:rPr lang="en-US" sz="2400" i="1" dirty="0" smtClean="0">
                <a:solidFill>
                  <a:srgbClr val="465A64"/>
                </a:solidFill>
                <a:latin typeface="HelveticaLTStdLight"/>
              </a:rPr>
              <a:t>“The </a:t>
            </a:r>
            <a:r>
              <a:rPr lang="en-US" sz="2400" i="1" dirty="0">
                <a:solidFill>
                  <a:srgbClr val="465A64"/>
                </a:solidFill>
                <a:latin typeface="HelveticaLTStdLight"/>
              </a:rPr>
              <a:t>agile, perfect fusion between the IT operations and development departments. Using </a:t>
            </a:r>
            <a:r>
              <a:rPr lang="en-US" sz="2400" i="1" dirty="0">
                <a:solidFill>
                  <a:srgbClr val="2595FF"/>
                </a:solidFill>
                <a:latin typeface="HelveticaLTStdLight"/>
              </a:rPr>
              <a:t>one unified</a:t>
            </a:r>
            <a:r>
              <a:rPr lang="en-US" sz="2400" i="1" dirty="0">
                <a:solidFill>
                  <a:srgbClr val="465A64"/>
                </a:solidFill>
                <a:latin typeface="HelveticaLTStdLight"/>
              </a:rPr>
              <a:t>, </a:t>
            </a:r>
            <a:r>
              <a:rPr lang="en-US" sz="2400" i="1" dirty="0">
                <a:solidFill>
                  <a:srgbClr val="2595FF"/>
                </a:solidFill>
                <a:latin typeface="HelveticaLTStdLight"/>
              </a:rPr>
              <a:t>highly automated</a:t>
            </a:r>
            <a:r>
              <a:rPr lang="en-US" sz="2400" i="1" dirty="0">
                <a:solidFill>
                  <a:srgbClr val="465A64"/>
                </a:solidFill>
                <a:latin typeface="HelveticaLTStdLight"/>
              </a:rPr>
              <a:t> ‘train’ of tools, DevOps teams develop applications, test and integrate them, package them for deployment and bring them live in a continuous, uninterrupted flow. Not once a month, not even once a week but – if necessary – repeated many times a day</a:t>
            </a:r>
            <a:r>
              <a:rPr lang="en-US" sz="2400" i="1" dirty="0" smtClean="0">
                <a:solidFill>
                  <a:srgbClr val="465A64"/>
                </a:solidFill>
                <a:latin typeface="HelveticaLTStdLight"/>
              </a:rPr>
              <a:t>.”</a:t>
            </a:r>
            <a:endParaRPr lang="en-US" sz="2800" i="1" dirty="0" smtClean="0">
              <a:solidFill>
                <a:srgbClr val="465A64"/>
              </a:solidFill>
              <a:latin typeface="HelveticaLTStdLight"/>
            </a:endParaRPr>
          </a:p>
          <a:p>
            <a:pPr algn="r"/>
            <a:endParaRPr lang="en-US" sz="2800" b="1" dirty="0" smtClean="0">
              <a:solidFill>
                <a:srgbClr val="2595FF"/>
              </a:solidFill>
              <a:latin typeface="HelveticaLTStdLight"/>
            </a:endParaRPr>
          </a:p>
          <a:p>
            <a:pPr algn="r"/>
            <a:r>
              <a:rPr lang="en-US" sz="2800" b="1" dirty="0" smtClean="0">
                <a:solidFill>
                  <a:srgbClr val="2595FF"/>
                </a:solidFill>
                <a:latin typeface="HelveticaLTStdLight"/>
              </a:rPr>
              <a:t>From Capgemini Techno Vision 2015 </a:t>
            </a:r>
          </a:p>
          <a:p>
            <a:pPr algn="r"/>
            <a:r>
              <a:rPr lang="en-US" sz="2800" b="1" dirty="0" smtClean="0">
                <a:solidFill>
                  <a:srgbClr val="2595FF"/>
                </a:solidFill>
                <a:latin typeface="HelveticaLTStdLight"/>
              </a:rPr>
              <a:t>Released November 6</a:t>
            </a:r>
            <a:r>
              <a:rPr lang="en-US" sz="2800" b="1" baseline="30000" dirty="0" smtClean="0">
                <a:solidFill>
                  <a:srgbClr val="2595FF"/>
                </a:solidFill>
                <a:latin typeface="HelveticaLTStdLight"/>
              </a:rPr>
              <a:t>th</a:t>
            </a:r>
            <a:r>
              <a:rPr lang="en-US" sz="2800" b="1" dirty="0" smtClean="0">
                <a:solidFill>
                  <a:srgbClr val="2595FF"/>
                </a:solidFill>
                <a:latin typeface="HelveticaLTStdLight"/>
              </a:rPr>
              <a:t>, 2014</a:t>
            </a:r>
            <a:endParaRPr lang="en-GB" sz="2800" b="1" dirty="0">
              <a:solidFill>
                <a:srgbClr val="2595FF"/>
              </a:solidFill>
            </a:endParaRPr>
          </a:p>
        </p:txBody>
      </p:sp>
    </p:spTree>
    <p:extLst>
      <p:ext uri="{BB962C8B-B14F-4D97-AF65-F5344CB8AC3E}">
        <p14:creationId xmlns:p14="http://schemas.microsoft.com/office/powerpoint/2010/main" xmlns="" val="2221760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DevOps is</a:t>
            </a:r>
            <a:endParaRPr lang="en-GB" dirty="0"/>
          </a:p>
        </p:txBody>
      </p:sp>
      <p:sp>
        <p:nvSpPr>
          <p:cNvPr id="4" name="Slide Number Placeholder 3"/>
          <p:cNvSpPr>
            <a:spLocks noGrp="1"/>
          </p:cNvSpPr>
          <p:nvPr>
            <p:ph type="sldNum" sz="quarter" idx="4294967295"/>
          </p:nvPr>
        </p:nvSpPr>
        <p:spPr>
          <a:xfrm>
            <a:off x="9560277" y="6653996"/>
            <a:ext cx="125034" cy="123111"/>
          </a:xfrm>
          <a:prstGeom prst="rect">
            <a:avLst/>
          </a:prstGeom>
        </p:spPr>
        <p:txBody>
          <a:bodyPr/>
          <a:lstStyle/>
          <a:p>
            <a:fld id="{880BADDE-CEDF-4108-ADCD-25C7E5D681A5}" type="slidenum">
              <a:rPr lang="de-DE" smtClean="0"/>
              <a:pPr/>
              <a:t>11</a:t>
            </a:fld>
            <a:endParaRPr lang="de-DE"/>
          </a:p>
        </p:txBody>
      </p:sp>
      <p:sp>
        <p:nvSpPr>
          <p:cNvPr id="6" name="Content Placeholder 5"/>
          <p:cNvSpPr>
            <a:spLocks noGrp="1"/>
          </p:cNvSpPr>
          <p:nvPr>
            <p:ph sz="quarter" idx="4294967295"/>
          </p:nvPr>
        </p:nvSpPr>
        <p:spPr>
          <a:xfrm>
            <a:off x="143998" y="2558020"/>
            <a:ext cx="4969022" cy="2575113"/>
          </a:xfrm>
          <a:prstGeom prst="rect">
            <a:avLst/>
          </a:prstGeom>
        </p:spPr>
        <p:txBody>
          <a:bodyPr>
            <a:noAutofit/>
          </a:bodyPr>
          <a:lstStyle/>
          <a:p>
            <a:r>
              <a:rPr lang="en-US" sz="4000" b="1" dirty="0"/>
              <a:t>A </a:t>
            </a:r>
            <a:r>
              <a:rPr lang="en-US" sz="4000" b="1" dirty="0">
                <a:solidFill>
                  <a:srgbClr val="2595FF"/>
                </a:solidFill>
              </a:rPr>
              <a:t>Culture</a:t>
            </a:r>
            <a:r>
              <a:rPr lang="en-US" sz="4000" b="1" dirty="0"/>
              <a:t> </a:t>
            </a:r>
            <a:r>
              <a:rPr lang="en-US" sz="4000" b="1" dirty="0" smtClean="0"/>
              <a:t>Shift</a:t>
            </a:r>
          </a:p>
          <a:p>
            <a:endParaRPr lang="en-US" sz="4000" b="1" dirty="0" smtClean="0"/>
          </a:p>
          <a:p>
            <a:r>
              <a:rPr lang="en-US" sz="4000" b="1" dirty="0" smtClean="0"/>
              <a:t> </a:t>
            </a:r>
            <a:r>
              <a:rPr lang="en-US" sz="4000" b="1" dirty="0">
                <a:solidFill>
                  <a:srgbClr val="2595FF"/>
                </a:solidFill>
              </a:rPr>
              <a:t>Not</a:t>
            </a:r>
            <a:r>
              <a:rPr lang="en-US" sz="4000" b="1" dirty="0"/>
              <a:t> A T</a:t>
            </a:r>
            <a:r>
              <a:rPr lang="en-US" sz="4000" b="1" dirty="0" smtClean="0"/>
              <a:t>echnology</a:t>
            </a:r>
            <a:endParaRPr lang="en-US" sz="4000" b="1" dirty="0"/>
          </a:p>
          <a:p>
            <a:endParaRPr lang="en-GB" sz="4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xmlns=""/>
              </a:ext>
            </a:extLst>
          </a:blip>
          <a:stretch>
            <a:fillRect/>
          </a:stretch>
        </p:blipFill>
        <p:spPr>
          <a:xfrm>
            <a:off x="5113020" y="2215347"/>
            <a:ext cx="4677079" cy="3309153"/>
          </a:xfrm>
          <a:prstGeom prst="rect">
            <a:avLst/>
          </a:prstGeom>
        </p:spPr>
      </p:pic>
    </p:spTree>
    <p:extLst>
      <p:ext uri="{BB962C8B-B14F-4D97-AF65-F5344CB8AC3E}">
        <p14:creationId xmlns:p14="http://schemas.microsoft.com/office/powerpoint/2010/main" xmlns="" val="834140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23850" y="1495425"/>
            <a:ext cx="9582150" cy="4643438"/>
          </a:xfrm>
        </p:spPr>
        <p:txBody>
          <a:bodyPr/>
          <a:lstStyle/>
          <a:p>
            <a:pPr marL="0" indent="0">
              <a:buNone/>
            </a:pPr>
            <a:r>
              <a:rPr lang="en-GB" sz="3200" dirty="0" smtClean="0">
                <a:solidFill>
                  <a:schemeClr val="tx1">
                    <a:lumMod val="50000"/>
                    <a:lumOff val="50000"/>
                  </a:schemeClr>
                </a:solidFill>
              </a:rPr>
              <a:t>What it is:</a:t>
            </a:r>
          </a:p>
          <a:p>
            <a:pPr marL="0" indent="0">
              <a:buNone/>
            </a:pPr>
            <a:endParaRPr lang="en-GB" sz="3200" dirty="0" smtClean="0">
              <a:solidFill>
                <a:schemeClr val="tx1">
                  <a:lumMod val="50000"/>
                  <a:lumOff val="50000"/>
                </a:schemeClr>
              </a:solidFill>
            </a:endParaRPr>
          </a:p>
          <a:p>
            <a:r>
              <a:rPr lang="en-GB" sz="2800" dirty="0" smtClean="0">
                <a:solidFill>
                  <a:schemeClr val="tx1"/>
                </a:solidFill>
              </a:rPr>
              <a:t>A concept</a:t>
            </a:r>
          </a:p>
          <a:p>
            <a:r>
              <a:rPr lang="en-GB" sz="2800" dirty="0" smtClean="0">
                <a:solidFill>
                  <a:schemeClr val="tx1"/>
                </a:solidFill>
              </a:rPr>
              <a:t>A set of best practices</a:t>
            </a:r>
          </a:p>
          <a:p>
            <a:r>
              <a:rPr lang="en-GB" sz="2800" dirty="0" smtClean="0">
                <a:solidFill>
                  <a:schemeClr val="tx1"/>
                </a:solidFill>
              </a:rPr>
              <a:t>An integrated organization</a:t>
            </a:r>
          </a:p>
          <a:p>
            <a:r>
              <a:rPr lang="en-GB" sz="2800" dirty="0" smtClean="0">
                <a:solidFill>
                  <a:schemeClr val="tx1"/>
                </a:solidFill>
              </a:rPr>
              <a:t>An incremental change</a:t>
            </a:r>
          </a:p>
          <a:p>
            <a:r>
              <a:rPr lang="en-GB" sz="2800" dirty="0" smtClean="0">
                <a:solidFill>
                  <a:schemeClr val="tx1"/>
                </a:solidFill>
              </a:rPr>
              <a:t>A way of working</a:t>
            </a:r>
          </a:p>
          <a:p>
            <a:endParaRPr lang="en-GB" sz="2000" dirty="0" smtClean="0">
              <a:solidFill>
                <a:schemeClr val="tx1"/>
              </a:solidFill>
            </a:endParaRPr>
          </a:p>
          <a:p>
            <a:endParaRPr lang="en-GB" dirty="0"/>
          </a:p>
          <a:p>
            <a:endParaRPr lang="en-GB" dirty="0" smtClean="0"/>
          </a:p>
          <a:p>
            <a:endParaRPr lang="en-GB" dirty="0"/>
          </a:p>
        </p:txBody>
      </p:sp>
      <p:sp>
        <p:nvSpPr>
          <p:cNvPr id="4" name="Content Placeholder 2"/>
          <p:cNvSpPr txBox="1">
            <a:spLocks/>
          </p:cNvSpPr>
          <p:nvPr/>
        </p:nvSpPr>
        <p:spPr>
          <a:xfrm>
            <a:off x="5297175" y="1494765"/>
            <a:ext cx="4456426" cy="4643751"/>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200" dirty="0">
                <a:solidFill>
                  <a:schemeClr val="tx1">
                    <a:lumMod val="50000"/>
                    <a:lumOff val="50000"/>
                  </a:schemeClr>
                </a:solidFill>
              </a:rPr>
              <a:t>What it </a:t>
            </a:r>
            <a:r>
              <a:rPr lang="en-GB" sz="3200" dirty="0" smtClean="0">
                <a:solidFill>
                  <a:schemeClr val="tx1">
                    <a:lumMod val="50000"/>
                    <a:lumOff val="50000"/>
                  </a:schemeClr>
                </a:solidFill>
              </a:rPr>
              <a:t>is </a:t>
            </a:r>
            <a:r>
              <a:rPr lang="en-GB" sz="3200" b="1" dirty="0" smtClean="0">
                <a:solidFill>
                  <a:srgbClr val="AF1C63"/>
                </a:solidFill>
              </a:rPr>
              <a:t>not</a:t>
            </a:r>
            <a:r>
              <a:rPr lang="en-GB" sz="3200" dirty="0" smtClean="0">
                <a:solidFill>
                  <a:schemeClr val="tx1">
                    <a:lumMod val="50000"/>
                    <a:lumOff val="50000"/>
                  </a:schemeClr>
                </a:solidFill>
              </a:rPr>
              <a:t>:</a:t>
            </a:r>
          </a:p>
          <a:p>
            <a:pPr marL="0" indent="0">
              <a:buNone/>
            </a:pPr>
            <a:endParaRPr lang="en-GB" sz="3200" dirty="0" smtClean="0">
              <a:solidFill>
                <a:schemeClr val="tx1">
                  <a:lumMod val="50000"/>
                  <a:lumOff val="50000"/>
                </a:schemeClr>
              </a:solidFill>
            </a:endParaRPr>
          </a:p>
          <a:p>
            <a:r>
              <a:rPr lang="en-GB" sz="2800" dirty="0" smtClean="0">
                <a:solidFill>
                  <a:schemeClr val="tx1"/>
                </a:solidFill>
              </a:rPr>
              <a:t>A tool you can buy</a:t>
            </a:r>
          </a:p>
          <a:p>
            <a:r>
              <a:rPr lang="en-GB" sz="2800" dirty="0" smtClean="0">
                <a:solidFill>
                  <a:schemeClr val="tx1"/>
                </a:solidFill>
              </a:rPr>
              <a:t>Hard &amp; fast rules</a:t>
            </a:r>
          </a:p>
          <a:p>
            <a:r>
              <a:rPr lang="en-GB" sz="2800" dirty="0" smtClean="0">
                <a:solidFill>
                  <a:schemeClr val="tx1"/>
                </a:solidFill>
              </a:rPr>
              <a:t>Run by one group</a:t>
            </a:r>
          </a:p>
          <a:p>
            <a:r>
              <a:rPr lang="en-GB" sz="2800" dirty="0" smtClean="0">
                <a:solidFill>
                  <a:schemeClr val="tx1"/>
                </a:solidFill>
              </a:rPr>
              <a:t>A big bang project</a:t>
            </a:r>
          </a:p>
          <a:p>
            <a:r>
              <a:rPr lang="en-GB" sz="2800" dirty="0" smtClean="0">
                <a:solidFill>
                  <a:schemeClr val="tx1"/>
                </a:solidFill>
              </a:rPr>
              <a:t>A set of technologies</a:t>
            </a:r>
            <a:endParaRPr lang="en-GB" sz="2800" dirty="0"/>
          </a:p>
        </p:txBody>
      </p:sp>
    </p:spTree>
    <p:extLst>
      <p:ext uri="{BB962C8B-B14F-4D97-AF65-F5344CB8AC3E}">
        <p14:creationId xmlns:p14="http://schemas.microsoft.com/office/powerpoint/2010/main" xmlns="" val="40341391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Incremental change – One application at a time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63064430"/>
              </p:ext>
            </p:extLst>
          </p:nvPr>
        </p:nvGraphicFramePr>
        <p:xfrm>
          <a:off x="116032" y="1298863"/>
          <a:ext cx="9582150" cy="2649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49382" y="3657600"/>
            <a:ext cx="9331036" cy="2092881"/>
          </a:xfrm>
          <a:prstGeom prst="rect">
            <a:avLst/>
          </a:prstGeom>
          <a:noFill/>
        </p:spPr>
        <p:txBody>
          <a:bodyPr wrap="square" rtlCol="0">
            <a:spAutoFit/>
          </a:bodyPr>
          <a:lstStyle/>
          <a:p>
            <a:pPr marL="342900" indent="-342900">
              <a:buFont typeface="Arial" panose="020B0604020202020204" pitchFamily="34" charset="0"/>
              <a:buChar char="•"/>
            </a:pPr>
            <a:r>
              <a:rPr lang="en-GB" sz="2600" dirty="0" smtClean="0">
                <a:solidFill>
                  <a:schemeClr val="tx2">
                    <a:lumMod val="50000"/>
                  </a:schemeClr>
                </a:solidFill>
              </a:rPr>
              <a:t>Iterative approach – </a:t>
            </a:r>
            <a:r>
              <a:rPr lang="en-GB" sz="2600" dirty="0" smtClean="0">
                <a:solidFill>
                  <a:schemeClr val="tx1">
                    <a:lumMod val="50000"/>
                    <a:lumOff val="50000"/>
                  </a:schemeClr>
                </a:solidFill>
              </a:rPr>
              <a:t>no big bang is required</a:t>
            </a:r>
            <a:r>
              <a:rPr lang="en-GB" sz="2600" dirty="0" smtClean="0">
                <a:solidFill>
                  <a:schemeClr val="tx2">
                    <a:lumMod val="50000"/>
                  </a:schemeClr>
                </a:solidFill>
              </a:rPr>
              <a:t>!</a:t>
            </a:r>
          </a:p>
          <a:p>
            <a:pPr marL="342900" indent="-342900">
              <a:buFont typeface="Arial" panose="020B0604020202020204" pitchFamily="34" charset="0"/>
              <a:buChar char="•"/>
            </a:pPr>
            <a:r>
              <a:rPr lang="en-GB" sz="2600" dirty="0" smtClean="0">
                <a:solidFill>
                  <a:schemeClr val="tx2">
                    <a:lumMod val="50000"/>
                  </a:schemeClr>
                </a:solidFill>
              </a:rPr>
              <a:t>Concept of </a:t>
            </a:r>
            <a:r>
              <a:rPr lang="en-GB" sz="2600" dirty="0" smtClean="0">
                <a:solidFill>
                  <a:srgbClr val="2595FF"/>
                </a:solidFill>
              </a:rPr>
              <a:t>automation levels</a:t>
            </a:r>
          </a:p>
          <a:p>
            <a:pPr marL="342900" indent="-342900">
              <a:buFont typeface="Arial" panose="020B0604020202020204" pitchFamily="34" charset="0"/>
              <a:buChar char="•"/>
            </a:pPr>
            <a:r>
              <a:rPr lang="en-GB" sz="2600" dirty="0" smtClean="0">
                <a:solidFill>
                  <a:schemeClr val="tx2">
                    <a:lumMod val="50000"/>
                  </a:schemeClr>
                </a:solidFill>
              </a:rPr>
              <a:t>Each application is </a:t>
            </a:r>
            <a:r>
              <a:rPr lang="en-GB" sz="2600" dirty="0" smtClean="0">
                <a:solidFill>
                  <a:srgbClr val="2595FF"/>
                </a:solidFill>
              </a:rPr>
              <a:t>transformed</a:t>
            </a:r>
            <a:r>
              <a:rPr lang="en-GB" sz="2600" dirty="0" smtClean="0">
                <a:solidFill>
                  <a:schemeClr val="tx2">
                    <a:lumMod val="50000"/>
                  </a:schemeClr>
                </a:solidFill>
              </a:rPr>
              <a:t> from level 0 to level 4</a:t>
            </a:r>
          </a:p>
          <a:p>
            <a:pPr marL="342900" indent="-342900">
              <a:buFont typeface="Arial" panose="020B0604020202020204" pitchFamily="34" charset="0"/>
              <a:buChar char="•"/>
            </a:pPr>
            <a:r>
              <a:rPr lang="en-GB" sz="2600" dirty="0" smtClean="0">
                <a:solidFill>
                  <a:schemeClr val="tx2">
                    <a:lumMod val="50000"/>
                  </a:schemeClr>
                </a:solidFill>
              </a:rPr>
              <a:t>Each level builds on the previous level and adds </a:t>
            </a:r>
            <a:r>
              <a:rPr lang="en-GB" sz="2600" dirty="0" smtClean="0">
                <a:solidFill>
                  <a:schemeClr val="tx1">
                    <a:lumMod val="50000"/>
                    <a:lumOff val="50000"/>
                  </a:schemeClr>
                </a:solidFill>
              </a:rPr>
              <a:t>more</a:t>
            </a:r>
            <a:r>
              <a:rPr lang="en-GB" sz="2600" dirty="0" smtClean="0">
                <a:solidFill>
                  <a:schemeClr val="tx2">
                    <a:lumMod val="50000"/>
                  </a:schemeClr>
                </a:solidFill>
              </a:rPr>
              <a:t> value</a:t>
            </a:r>
          </a:p>
          <a:p>
            <a:pPr marL="342900" indent="-342900">
              <a:buFont typeface="Arial" panose="020B0604020202020204" pitchFamily="34" charset="0"/>
              <a:buChar char="•"/>
            </a:pPr>
            <a:r>
              <a:rPr lang="en-GB" sz="2600" dirty="0" smtClean="0">
                <a:solidFill>
                  <a:schemeClr val="tx1">
                    <a:lumMod val="50000"/>
                    <a:lumOff val="50000"/>
                  </a:schemeClr>
                </a:solidFill>
              </a:rPr>
              <a:t>Level 3</a:t>
            </a:r>
            <a:r>
              <a:rPr lang="en-GB" sz="2600" dirty="0" smtClean="0"/>
              <a:t> </a:t>
            </a:r>
            <a:r>
              <a:rPr lang="en-GB" sz="2600" dirty="0" smtClean="0">
                <a:solidFill>
                  <a:srgbClr val="514A46"/>
                </a:solidFill>
              </a:rPr>
              <a:t>creates the most value</a:t>
            </a:r>
          </a:p>
        </p:txBody>
      </p:sp>
    </p:spTree>
    <p:extLst>
      <p:ext uri="{BB962C8B-B14F-4D97-AF65-F5344CB8AC3E}">
        <p14:creationId xmlns:p14="http://schemas.microsoft.com/office/powerpoint/2010/main" xmlns="" val="12062368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DevOps Tool Chain for </a:t>
            </a:r>
            <a:r>
              <a:rPr lang="en-GB" dirty="0" smtClean="0">
                <a:solidFill>
                  <a:srgbClr val="2595FF"/>
                </a:solidFill>
              </a:rPr>
              <a:t>Automation</a:t>
            </a:r>
            <a:endParaRPr lang="en-GB" dirty="0">
              <a:solidFill>
                <a:srgbClr val="2595FF"/>
              </a:solidFill>
            </a:endParaRPr>
          </a:p>
        </p:txBody>
      </p:sp>
      <p:sp>
        <p:nvSpPr>
          <p:cNvPr id="3" name="Content Placeholder 2"/>
          <p:cNvSpPr>
            <a:spLocks noGrp="1"/>
          </p:cNvSpPr>
          <p:nvPr>
            <p:ph idx="1"/>
          </p:nvPr>
        </p:nvSpPr>
        <p:spPr>
          <a:xfrm>
            <a:off x="4686300" y="1494766"/>
            <a:ext cx="4831773" cy="4459226"/>
          </a:xfrm>
        </p:spPr>
        <p:txBody>
          <a:bodyPr/>
          <a:lstStyle/>
          <a:p>
            <a:r>
              <a:rPr lang="en-GB" dirty="0" smtClean="0"/>
              <a:t>A </a:t>
            </a:r>
            <a:r>
              <a:rPr lang="en-GB" dirty="0" smtClean="0">
                <a:solidFill>
                  <a:schemeClr val="tx1">
                    <a:lumMod val="50000"/>
                    <a:lumOff val="50000"/>
                  </a:schemeClr>
                </a:solidFill>
              </a:rPr>
              <a:t>chain</a:t>
            </a:r>
            <a:r>
              <a:rPr lang="en-GB" dirty="0" smtClean="0"/>
              <a:t> of </a:t>
            </a:r>
            <a:r>
              <a:rPr lang="en-GB" b="1" dirty="0" smtClean="0"/>
              <a:t>open-source</a:t>
            </a:r>
            <a:r>
              <a:rPr lang="en-GB" dirty="0" smtClean="0"/>
              <a:t> tools is used for automation - Not a big monolithic solution</a:t>
            </a:r>
          </a:p>
          <a:p>
            <a:r>
              <a:rPr lang="en-GB" dirty="0" smtClean="0"/>
              <a:t>The vast majority of tools are open source but commercial support is available</a:t>
            </a:r>
          </a:p>
          <a:p>
            <a:r>
              <a:rPr lang="en-GB" dirty="0" smtClean="0"/>
              <a:t>We are standing on the shoulder of giants – most tools are already used by organizations like </a:t>
            </a:r>
            <a:r>
              <a:rPr lang="en-GB" dirty="0">
                <a:solidFill>
                  <a:schemeClr val="tx1">
                    <a:lumMod val="50000"/>
                    <a:lumOff val="50000"/>
                  </a:schemeClr>
                </a:solidFill>
              </a:rPr>
              <a:t>Facebook, </a:t>
            </a:r>
            <a:r>
              <a:rPr lang="en-GB" dirty="0" smtClean="0">
                <a:solidFill>
                  <a:schemeClr val="tx1">
                    <a:lumMod val="50000"/>
                    <a:lumOff val="50000"/>
                  </a:schemeClr>
                </a:solidFill>
              </a:rPr>
              <a:t>Salesforce, eBay </a:t>
            </a:r>
            <a:r>
              <a:rPr lang="en-GB" dirty="0">
                <a:solidFill>
                  <a:schemeClr val="tx1">
                    <a:lumMod val="50000"/>
                    <a:lumOff val="50000"/>
                  </a:schemeClr>
                </a:solidFill>
              </a:rPr>
              <a:t>or Amazon</a:t>
            </a:r>
          </a:p>
          <a:p>
            <a:r>
              <a:rPr lang="en-GB" dirty="0" smtClean="0"/>
              <a:t>Primary tools used: Subversion, Jenkins, </a:t>
            </a:r>
            <a:r>
              <a:rPr lang="en-GB" dirty="0" err="1" smtClean="0"/>
              <a:t>Rundeck</a:t>
            </a:r>
            <a:r>
              <a:rPr lang="en-GB" dirty="0" smtClean="0"/>
              <a:t>, Chef</a:t>
            </a:r>
          </a:p>
        </p:txBody>
      </p:sp>
      <p:pic>
        <p:nvPicPr>
          <p:cNvPr id="158722" name="Picture 2" descr="Verified Software Toolchain"/>
          <p:cNvPicPr>
            <a:picLocks noChangeAspect="1" noChangeArrowheads="1"/>
          </p:cNvPicPr>
          <p:nvPr/>
        </p:nvPicPr>
        <p:blipFill>
          <a:blip r:embed="rId2" cstate="print">
            <a:extLst>
              <a:ext uri="{28A0092B-C50C-407E-A947-70E740481C1C}">
                <a14:useLocalDpi xmlns:a14="http://schemas.microsoft.com/office/drawing/2010/main" xmlns=""/>
              </a:ext>
            </a:extLst>
          </a:blip>
          <a:srcRect/>
          <a:stretch>
            <a:fillRect/>
          </a:stretch>
        </p:blipFill>
        <p:spPr bwMode="auto">
          <a:xfrm>
            <a:off x="511402" y="2263704"/>
            <a:ext cx="3825070" cy="31058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7088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Study: IBX Shop</a:t>
            </a:r>
            <a:endParaRPr lang="en-GB" dirty="0"/>
          </a:p>
        </p:txBody>
      </p:sp>
      <p:sp>
        <p:nvSpPr>
          <p:cNvPr id="3" name="Content Placeholder 2"/>
          <p:cNvSpPr>
            <a:spLocks noGrp="1"/>
          </p:cNvSpPr>
          <p:nvPr>
            <p:ph idx="1"/>
          </p:nvPr>
        </p:nvSpPr>
        <p:spPr>
          <a:xfrm>
            <a:off x="520821" y="1494765"/>
            <a:ext cx="4456426" cy="4643751"/>
          </a:xfrm>
        </p:spPr>
        <p:txBody>
          <a:bodyPr/>
          <a:lstStyle/>
          <a:p>
            <a:pPr marL="0" indent="0">
              <a:buNone/>
            </a:pPr>
            <a:r>
              <a:rPr lang="en-GB" sz="3200" dirty="0" smtClean="0">
                <a:solidFill>
                  <a:schemeClr val="tx1">
                    <a:lumMod val="50000"/>
                    <a:lumOff val="50000"/>
                  </a:schemeClr>
                </a:solidFill>
              </a:rPr>
              <a:t>Before</a:t>
            </a:r>
          </a:p>
          <a:p>
            <a:pPr marL="0" indent="0">
              <a:buNone/>
            </a:pPr>
            <a:endParaRPr lang="en-GB" sz="3200" dirty="0" smtClean="0">
              <a:solidFill>
                <a:schemeClr val="tx1">
                  <a:lumMod val="50000"/>
                  <a:lumOff val="50000"/>
                </a:schemeClr>
              </a:solidFill>
            </a:endParaRPr>
          </a:p>
          <a:p>
            <a:r>
              <a:rPr lang="en-GB" sz="2400" dirty="0" smtClean="0">
                <a:solidFill>
                  <a:schemeClr val="tx1"/>
                </a:solidFill>
              </a:rPr>
              <a:t>Deployment of solution: </a:t>
            </a:r>
            <a:r>
              <a:rPr lang="en-GB" sz="2800" b="1" dirty="0">
                <a:solidFill>
                  <a:srgbClr val="2595FF"/>
                </a:solidFill>
              </a:rPr>
              <a:t>6h</a:t>
            </a:r>
          </a:p>
          <a:p>
            <a:r>
              <a:rPr lang="en-GB" sz="2400" dirty="0" smtClean="0">
                <a:solidFill>
                  <a:schemeClr val="tx1"/>
                </a:solidFill>
              </a:rPr>
              <a:t>Creating a new environment (e.g. for testing): </a:t>
            </a:r>
            <a:r>
              <a:rPr lang="en-GB" sz="2800" b="1" dirty="0">
                <a:solidFill>
                  <a:srgbClr val="2595FF"/>
                </a:solidFill>
              </a:rPr>
              <a:t>4</a:t>
            </a:r>
            <a:r>
              <a:rPr lang="en-GB" sz="2800" b="1" dirty="0" smtClean="0">
                <a:solidFill>
                  <a:schemeClr val="tx1"/>
                </a:solidFill>
              </a:rPr>
              <a:t> </a:t>
            </a:r>
            <a:r>
              <a:rPr lang="en-GB" sz="2800" b="1" dirty="0" smtClean="0">
                <a:solidFill>
                  <a:srgbClr val="2595FF"/>
                </a:solidFill>
              </a:rPr>
              <a:t>weeks</a:t>
            </a:r>
          </a:p>
          <a:p>
            <a:r>
              <a:rPr lang="en-GB" sz="2400" dirty="0" smtClean="0">
                <a:solidFill>
                  <a:schemeClr val="tx1"/>
                </a:solidFill>
              </a:rPr>
              <a:t>SLA: </a:t>
            </a:r>
            <a:r>
              <a:rPr lang="en-GB" sz="2800" b="1" dirty="0">
                <a:solidFill>
                  <a:srgbClr val="2595FF"/>
                </a:solidFill>
              </a:rPr>
              <a:t>&lt;99,4%</a:t>
            </a:r>
          </a:p>
          <a:p>
            <a:r>
              <a:rPr lang="en-GB" sz="2400" dirty="0" smtClean="0">
                <a:solidFill>
                  <a:schemeClr val="tx1"/>
                </a:solidFill>
              </a:rPr>
              <a:t>Knowledge restricted to one critical resource</a:t>
            </a:r>
          </a:p>
          <a:p>
            <a:r>
              <a:rPr lang="en-GB" sz="2400" dirty="0" smtClean="0">
                <a:solidFill>
                  <a:schemeClr val="tx1"/>
                </a:solidFill>
              </a:rPr>
              <a:t>Static documentation </a:t>
            </a:r>
          </a:p>
          <a:p>
            <a:endParaRPr lang="en-GB" sz="2000" dirty="0" smtClean="0">
              <a:solidFill>
                <a:schemeClr val="tx1"/>
              </a:solidFill>
            </a:endParaRPr>
          </a:p>
          <a:p>
            <a:endParaRPr lang="en-GB" dirty="0"/>
          </a:p>
          <a:p>
            <a:endParaRPr lang="en-GB" dirty="0" smtClean="0"/>
          </a:p>
          <a:p>
            <a:endParaRPr lang="en-GB" dirty="0"/>
          </a:p>
        </p:txBody>
      </p:sp>
      <p:sp>
        <p:nvSpPr>
          <p:cNvPr id="4" name="Content Placeholder 2"/>
          <p:cNvSpPr txBox="1">
            <a:spLocks/>
          </p:cNvSpPr>
          <p:nvPr/>
        </p:nvSpPr>
        <p:spPr>
          <a:xfrm>
            <a:off x="5297175" y="1494765"/>
            <a:ext cx="4456426" cy="4643751"/>
          </a:xfrm>
          <a:prstGeom prst="rect">
            <a:avLst/>
          </a:prstGeom>
        </p:spPr>
        <p:txBody>
          <a:bodyPr vert="horz" lIns="108000" tIns="72000" rIns="72000" bIns="72000" rtlCol="0">
            <a:noAutofit/>
          </a:bodyPr>
          <a:lst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None/>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200" dirty="0" smtClean="0">
                <a:solidFill>
                  <a:schemeClr val="tx1">
                    <a:lumMod val="50000"/>
                    <a:lumOff val="50000"/>
                  </a:schemeClr>
                </a:solidFill>
              </a:rPr>
              <a:t>After</a:t>
            </a:r>
          </a:p>
          <a:p>
            <a:pPr marL="0" indent="0">
              <a:buNone/>
            </a:pPr>
            <a:endParaRPr lang="en-GB" sz="3200" dirty="0" smtClean="0">
              <a:solidFill>
                <a:schemeClr val="tx1">
                  <a:lumMod val="50000"/>
                  <a:lumOff val="50000"/>
                </a:schemeClr>
              </a:solidFill>
            </a:endParaRPr>
          </a:p>
          <a:p>
            <a:r>
              <a:rPr lang="en-GB" sz="2400" dirty="0" smtClean="0">
                <a:solidFill>
                  <a:schemeClr val="tx1"/>
                </a:solidFill>
              </a:rPr>
              <a:t>Deployment of solution: </a:t>
            </a:r>
            <a:r>
              <a:rPr lang="en-GB" sz="2800" b="1" dirty="0">
                <a:solidFill>
                  <a:srgbClr val="2595FF"/>
                </a:solidFill>
              </a:rPr>
              <a:t>3h</a:t>
            </a:r>
          </a:p>
          <a:p>
            <a:r>
              <a:rPr lang="en-GB" sz="2400" dirty="0" smtClean="0">
                <a:solidFill>
                  <a:schemeClr val="tx1"/>
                </a:solidFill>
              </a:rPr>
              <a:t>Creating a new environment in</a:t>
            </a:r>
            <a:r>
              <a:rPr lang="en-GB" sz="2800" b="1" dirty="0">
                <a:solidFill>
                  <a:srgbClr val="2595FF"/>
                </a:solidFill>
              </a:rPr>
              <a:t> 6 hours</a:t>
            </a:r>
          </a:p>
          <a:p>
            <a:r>
              <a:rPr lang="en-GB" sz="2400" dirty="0" smtClean="0">
                <a:solidFill>
                  <a:schemeClr val="tx1"/>
                </a:solidFill>
              </a:rPr>
              <a:t>SLA: </a:t>
            </a:r>
            <a:r>
              <a:rPr lang="en-GB" sz="2800" b="1" dirty="0">
                <a:solidFill>
                  <a:srgbClr val="2595FF"/>
                </a:solidFill>
              </a:rPr>
              <a:t>&gt;</a:t>
            </a:r>
            <a:r>
              <a:rPr lang="en-GB" sz="2800" b="1" dirty="0" smtClean="0">
                <a:solidFill>
                  <a:srgbClr val="2595FF"/>
                </a:solidFill>
              </a:rPr>
              <a:t>99,6%</a:t>
            </a:r>
            <a:endParaRPr lang="en-GB" sz="2800" b="1" dirty="0">
              <a:solidFill>
                <a:srgbClr val="2595FF"/>
              </a:solidFill>
            </a:endParaRPr>
          </a:p>
          <a:p>
            <a:r>
              <a:rPr lang="en-GB" sz="2400" dirty="0" smtClean="0">
                <a:solidFill>
                  <a:schemeClr val="tx1"/>
                </a:solidFill>
              </a:rPr>
              <a:t>Knowledge spread along a team</a:t>
            </a:r>
          </a:p>
          <a:p>
            <a:r>
              <a:rPr lang="en-GB" sz="2400" dirty="0" smtClean="0">
                <a:solidFill>
                  <a:schemeClr val="tx1"/>
                </a:solidFill>
              </a:rPr>
              <a:t>Dynamic configurations</a:t>
            </a:r>
            <a:endParaRPr lang="en-GB" sz="2800" dirty="0" smtClean="0">
              <a:solidFill>
                <a:schemeClr val="tx1"/>
              </a:solidFill>
            </a:endParaRPr>
          </a:p>
          <a:p>
            <a:pPr marL="0" indent="0">
              <a:buNone/>
            </a:pPr>
            <a:endParaRPr lang="en-GB" sz="2800" dirty="0" smtClean="0">
              <a:solidFill>
                <a:schemeClr val="tx1"/>
              </a:solidFill>
            </a:endParaRPr>
          </a:p>
        </p:txBody>
      </p:sp>
    </p:spTree>
    <p:extLst>
      <p:ext uri="{BB962C8B-B14F-4D97-AF65-F5344CB8AC3E}">
        <p14:creationId xmlns:p14="http://schemas.microsoft.com/office/powerpoint/2010/main" xmlns="" val="38783130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latin typeface="Arial" panose="020B0604020202020204" pitchFamily="34" charset="0"/>
                <a:cs typeface="Arial" panose="020B0604020202020204" pitchFamily="34" charset="0"/>
              </a:rPr>
              <a:t>What we achieved until now</a:t>
            </a:r>
            <a:endParaRPr lang="en-GB" sz="3200" dirty="0">
              <a:latin typeface="Arial" panose="020B0604020202020204" pitchFamily="34" charset="0"/>
              <a:cs typeface="Arial" panose="020B0604020202020204" pitchFamily="34" charset="0"/>
            </a:endParaRPr>
          </a:p>
        </p:txBody>
      </p:sp>
      <p:sp>
        <p:nvSpPr>
          <p:cNvPr id="6" name="Content Placeholder 5"/>
          <p:cNvSpPr>
            <a:spLocks noGrp="1"/>
          </p:cNvSpPr>
          <p:nvPr>
            <p:ph idx="1"/>
          </p:nvPr>
        </p:nvSpPr>
        <p:spPr>
          <a:xfrm>
            <a:off x="323392" y="1494765"/>
            <a:ext cx="5940248" cy="4643751"/>
          </a:xfrm>
          <a:prstGeom prst="rect">
            <a:avLst/>
          </a:prstGeom>
        </p:spPr>
        <p:txBody>
          <a:bodyPr>
            <a:noAutofit/>
          </a:bodyPr>
          <a:lstStyle/>
          <a:p>
            <a:r>
              <a:rPr lang="en-GB" sz="2800" dirty="0" smtClean="0">
                <a:solidFill>
                  <a:schemeClr val="tx1">
                    <a:lumMod val="50000"/>
                    <a:lumOff val="50000"/>
                  </a:schemeClr>
                </a:solidFill>
              </a:rPr>
              <a:t>No more silos!</a:t>
            </a:r>
          </a:p>
          <a:p>
            <a:endParaRPr lang="en-GB" sz="2400" dirty="0" smtClean="0">
              <a:solidFill>
                <a:schemeClr val="tx1">
                  <a:lumMod val="50000"/>
                  <a:lumOff val="50000"/>
                </a:schemeClr>
              </a:solidFill>
            </a:endParaRPr>
          </a:p>
          <a:p>
            <a:pPr lvl="0"/>
            <a:r>
              <a:rPr lang="en-GB" sz="2400" b="1" dirty="0" smtClean="0">
                <a:solidFill>
                  <a:schemeClr val="accent1"/>
                </a:solidFill>
              </a:rPr>
              <a:t>14</a:t>
            </a:r>
            <a:r>
              <a:rPr lang="en-GB" sz="2400" b="1" dirty="0" smtClean="0">
                <a:solidFill>
                  <a:schemeClr val="tx1">
                    <a:lumMod val="60000"/>
                    <a:lumOff val="40000"/>
                  </a:schemeClr>
                </a:solidFill>
              </a:rPr>
              <a:t> </a:t>
            </a:r>
            <a:r>
              <a:rPr lang="en-GB" sz="2400" dirty="0" smtClean="0"/>
              <a:t>applications up to </a:t>
            </a:r>
            <a:r>
              <a:rPr lang="en-GB" sz="2400" b="1" dirty="0" smtClean="0"/>
              <a:t>Level 4</a:t>
            </a:r>
          </a:p>
          <a:p>
            <a:pPr lvl="0"/>
            <a:r>
              <a:rPr lang="en-GB" sz="2400" b="1" dirty="0" smtClean="0">
                <a:solidFill>
                  <a:schemeClr val="accent1"/>
                </a:solidFill>
              </a:rPr>
              <a:t>9+ </a:t>
            </a:r>
            <a:r>
              <a:rPr lang="en-GB" sz="2400" dirty="0" smtClean="0"/>
              <a:t>applications up to </a:t>
            </a:r>
            <a:r>
              <a:rPr lang="en-GB" sz="2400" b="1" dirty="0" smtClean="0"/>
              <a:t>Level 3</a:t>
            </a:r>
          </a:p>
          <a:p>
            <a:pPr lvl="0"/>
            <a:r>
              <a:rPr lang="en-GB" sz="2400" b="1" dirty="0" smtClean="0">
                <a:solidFill>
                  <a:schemeClr val="accent1"/>
                </a:solidFill>
              </a:rPr>
              <a:t>6 </a:t>
            </a:r>
            <a:r>
              <a:rPr lang="en-GB" sz="2400" dirty="0" smtClean="0"/>
              <a:t>experienced DevOps practitioners</a:t>
            </a:r>
            <a:endParaRPr lang="en-GB" sz="2400" b="1" dirty="0" smtClean="0">
              <a:solidFill>
                <a:schemeClr val="accent1"/>
              </a:solidFill>
            </a:endParaRPr>
          </a:p>
          <a:p>
            <a:r>
              <a:rPr lang="en-GB" sz="2400" b="1" dirty="0" smtClean="0">
                <a:solidFill>
                  <a:schemeClr val="accent1"/>
                </a:solidFill>
              </a:rPr>
              <a:t>7 </a:t>
            </a:r>
            <a:r>
              <a:rPr lang="en-GB" sz="2400" dirty="0" smtClean="0"/>
              <a:t>infrastructure processes automated</a:t>
            </a:r>
          </a:p>
          <a:p>
            <a:pPr lvl="0"/>
            <a:endParaRPr lang="en-GB" sz="2400" dirty="0" smtClean="0"/>
          </a:p>
          <a:p>
            <a:pPr lvl="0"/>
            <a:r>
              <a:rPr lang="en-GB" sz="2400" dirty="0" smtClean="0"/>
              <a:t>All applications on Level 3+</a:t>
            </a:r>
            <a:br>
              <a:rPr lang="en-GB" sz="2400" dirty="0" smtClean="0"/>
            </a:br>
            <a:r>
              <a:rPr lang="en-GB" sz="2400" dirty="0" smtClean="0"/>
              <a:t>can be deployed on </a:t>
            </a:r>
            <a:r>
              <a:rPr lang="en-GB" sz="2400" dirty="0" smtClean="0">
                <a:solidFill>
                  <a:schemeClr val="tx1">
                    <a:lumMod val="50000"/>
                    <a:lumOff val="50000"/>
                  </a:schemeClr>
                </a:solidFill>
              </a:rPr>
              <a:t>any cloud</a:t>
            </a:r>
            <a:br>
              <a:rPr lang="en-GB" sz="2400" dirty="0" smtClean="0">
                <a:solidFill>
                  <a:schemeClr val="tx1">
                    <a:lumMod val="50000"/>
                    <a:lumOff val="50000"/>
                  </a:schemeClr>
                </a:solidFill>
              </a:rPr>
            </a:br>
            <a:r>
              <a:rPr lang="en-GB" sz="2400" dirty="0" smtClean="0">
                <a:solidFill>
                  <a:schemeClr val="tx1">
                    <a:lumMod val="50000"/>
                    <a:lumOff val="50000"/>
                  </a:schemeClr>
                </a:solidFill>
              </a:rPr>
              <a:t>infrastructure</a:t>
            </a:r>
            <a:endParaRPr lang="en-GB" sz="2400" dirty="0">
              <a:solidFill>
                <a:schemeClr val="tx1">
                  <a:lumMod val="50000"/>
                  <a:lumOff val="50000"/>
                </a:schemeClr>
              </a:solidFill>
            </a:endParaRPr>
          </a:p>
        </p:txBody>
      </p:sp>
      <p:sp>
        <p:nvSpPr>
          <p:cNvPr id="4" name="Slide Number Placeholder 3"/>
          <p:cNvSpPr>
            <a:spLocks noGrp="1"/>
          </p:cNvSpPr>
          <p:nvPr>
            <p:ph type="sldNum" sz="quarter" idx="4294967295"/>
          </p:nvPr>
        </p:nvSpPr>
        <p:spPr>
          <a:xfrm>
            <a:off x="9780588" y="6653213"/>
            <a:ext cx="125412" cy="123825"/>
          </a:xfrm>
          <a:prstGeom prst="rect">
            <a:avLst/>
          </a:prstGeom>
        </p:spPr>
        <p:txBody>
          <a:bodyPr/>
          <a:lstStyle/>
          <a:p>
            <a:fld id="{880BADDE-CEDF-4108-ADCD-25C7E5D681A5}" type="slidenum">
              <a:rPr lang="en-GB" smtClean="0">
                <a:solidFill>
                  <a:prstClr val="black">
                    <a:lumMod val="50000"/>
                    <a:lumOff val="50000"/>
                  </a:prstClr>
                </a:solidFill>
              </a:rPr>
              <a:pPr/>
              <a:t>16</a:t>
            </a:fld>
            <a:endParaRPr lang="en-GB" dirty="0">
              <a:solidFill>
                <a:prstClr val="black">
                  <a:lumMod val="50000"/>
                  <a:lumOff val="50000"/>
                </a:prstClr>
              </a:solidFill>
            </a:endParaRPr>
          </a:p>
        </p:txBody>
      </p:sp>
      <p:pic>
        <p:nvPicPr>
          <p:cNvPr id="9" name="Picture 4" descr="File:Yes check.svg"/>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8625510" y="332570"/>
            <a:ext cx="550940" cy="550940"/>
          </a:xfrm>
          <a:prstGeom prst="rect">
            <a:avLst/>
          </a:prstGeom>
          <a:noFill/>
        </p:spPr>
      </p:pic>
      <p:pic>
        <p:nvPicPr>
          <p:cNvPr id="206850" name="Picture 2" descr="http://media.thestate.com/smedia/2013/12/28/17/20/3W0Cn.AuSt.74.jpeg"/>
          <p:cNvPicPr>
            <a:picLocks noChangeAspect="1" noChangeArrowheads="1"/>
          </p:cNvPicPr>
          <p:nvPr/>
        </p:nvPicPr>
        <p:blipFill>
          <a:blip r:embed="rId4" cstate="print">
            <a:extLst>
              <a:ext uri="{28A0092B-C50C-407E-A947-70E740481C1C}">
                <a14:useLocalDpi xmlns:a14="http://schemas.microsoft.com/office/drawing/2010/main" xmlns=""/>
              </a:ext>
            </a:extLst>
          </a:blip>
          <a:srcRect/>
          <a:stretch>
            <a:fillRect/>
          </a:stretch>
        </p:blipFill>
        <p:spPr bwMode="auto">
          <a:xfrm>
            <a:off x="6668431" y="2046581"/>
            <a:ext cx="2232549" cy="312556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317214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smtClean="0">
                <a:latin typeface="Arial" panose="020B0604020202020204" pitchFamily="34" charset="0"/>
                <a:cs typeface="Arial" panose="020B0604020202020204" pitchFamily="34" charset="0"/>
              </a:rPr>
              <a:t>What we achieved in 2014</a:t>
            </a:r>
            <a:endParaRPr lang="en-GB" sz="3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4294967295"/>
          </p:nvPr>
        </p:nvSpPr>
        <p:spPr>
          <a:xfrm>
            <a:off x="9780588" y="6653213"/>
            <a:ext cx="125412" cy="123825"/>
          </a:xfrm>
          <a:prstGeom prst="rect">
            <a:avLst/>
          </a:prstGeom>
        </p:spPr>
        <p:txBody>
          <a:bodyPr/>
          <a:lstStyle/>
          <a:p>
            <a:fld id="{880BADDE-CEDF-4108-ADCD-25C7E5D681A5}" type="slidenum">
              <a:rPr lang="en-GB" smtClean="0">
                <a:solidFill>
                  <a:prstClr val="black">
                    <a:lumMod val="50000"/>
                    <a:lumOff val="50000"/>
                  </a:prstClr>
                </a:solidFill>
              </a:rPr>
              <a:pPr/>
              <a:t>17</a:t>
            </a:fld>
            <a:endParaRPr lang="en-GB" dirty="0">
              <a:solidFill>
                <a:prstClr val="black">
                  <a:lumMod val="50000"/>
                  <a:lumOff val="50000"/>
                </a:prstClr>
              </a:solidFill>
            </a:endParaRPr>
          </a:p>
        </p:txBody>
      </p:sp>
      <p:pic>
        <p:nvPicPr>
          <p:cNvPr id="9" name="Picture 4" descr="File:Yes check.svg"/>
          <p:cNvPicPr>
            <a:picLocks noChangeAspect="1" noChangeArrowheads="1"/>
          </p:cNvPicPr>
          <p:nvPr/>
        </p:nvPicPr>
        <p:blipFill>
          <a:blip r:embed="rId3" cstate="print">
            <a:extLst>
              <a:ext uri="{28A0092B-C50C-407E-A947-70E740481C1C}">
                <a14:useLocalDpi xmlns:a14="http://schemas.microsoft.com/office/drawing/2010/main" xmlns=""/>
              </a:ext>
            </a:extLst>
          </a:blip>
          <a:srcRect/>
          <a:stretch>
            <a:fillRect/>
          </a:stretch>
        </p:blipFill>
        <p:spPr bwMode="auto">
          <a:xfrm>
            <a:off x="8625510" y="332570"/>
            <a:ext cx="550940" cy="550940"/>
          </a:xfrm>
          <a:prstGeom prst="rect">
            <a:avLst/>
          </a:prstGeom>
          <a:noFill/>
        </p:spPr>
      </p:pic>
      <p:graphicFrame>
        <p:nvGraphicFramePr>
          <p:cNvPr id="5" name="Content Placeholder 4"/>
          <p:cNvGraphicFramePr>
            <a:graphicFrameLocks noGrp="1"/>
          </p:cNvGraphicFramePr>
          <p:nvPr>
            <p:ph idx="1"/>
            <p:extLst>
              <p:ext uri="{D42A27DB-BD31-4B8C-83A1-F6EECF244321}">
                <p14:modId xmlns:p14="http://schemas.microsoft.com/office/powerpoint/2010/main" xmlns="" val="2293352505"/>
              </p:ext>
            </p:extLst>
          </p:nvPr>
        </p:nvGraphicFramePr>
        <p:xfrm>
          <a:off x="1931670" y="1555261"/>
          <a:ext cx="6042660" cy="453199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xmlns="" val="29864100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59753" name="think-cell Slide" r:id="rId12" imgW="360" imgH="360" progId="">
              <p:embed/>
            </p:oleObj>
          </a:graphicData>
        </a:graphic>
      </p:graphicFrame>
      <p:sp>
        <p:nvSpPr>
          <p:cNvPr id="3" name="Title 2"/>
          <p:cNvSpPr>
            <a:spLocks noGrp="1"/>
          </p:cNvSpPr>
          <p:nvPr>
            <p:ph type="title"/>
            <p:custDataLst>
              <p:tags r:id="rId2"/>
            </p:custDataLst>
          </p:nvPr>
        </p:nvSpPr>
        <p:spPr/>
        <p:txBody>
          <a:bodyPr/>
          <a:lstStyle/>
          <a:p>
            <a:r>
              <a:rPr lang="en-US" smtClean="0"/>
              <a:t>Contact information</a:t>
            </a:r>
            <a:endParaRPr lang="en-US" dirty="0"/>
          </a:p>
        </p:txBody>
      </p:sp>
      <p:sp>
        <p:nvSpPr>
          <p:cNvPr id="4" name="Rectangle 3"/>
          <p:cNvSpPr/>
          <p:nvPr>
            <p:custDataLst>
              <p:tags r:id="rId3"/>
            </p:custDataLst>
          </p:nvPr>
        </p:nvSpPr>
        <p:spPr>
          <a:xfrm>
            <a:off x="2438992" y="1770531"/>
            <a:ext cx="1979923" cy="961953"/>
          </a:xfrm>
          <a:prstGeom prst="rect">
            <a:avLst/>
          </a:prstGeom>
        </p:spPr>
        <p:txBody>
          <a:bodyPr wrap="square" lIns="83969" tIns="41985" rIns="83969" bIns="41985">
            <a:spAutoFit/>
          </a:bodyPr>
          <a:lstStyle/>
          <a:p>
            <a:r>
              <a:rPr lang="en-US" sz="1500" b="1" dirty="0" smtClean="0">
                <a:solidFill>
                  <a:schemeClr val="tx2">
                    <a:lumMod val="50000"/>
                  </a:schemeClr>
                </a:solidFill>
                <a:cs typeface="Arial"/>
              </a:rPr>
              <a:t>Stefan</a:t>
            </a:r>
          </a:p>
          <a:p>
            <a:r>
              <a:rPr lang="en-US" sz="1500" b="1" dirty="0" smtClean="0">
                <a:solidFill>
                  <a:schemeClr val="tx2">
                    <a:lumMod val="50000"/>
                  </a:schemeClr>
                </a:solidFill>
                <a:cs typeface="Arial"/>
              </a:rPr>
              <a:t>Brönner</a:t>
            </a:r>
            <a:endParaRPr lang="en-US" sz="1500" b="1" dirty="0">
              <a:solidFill>
                <a:schemeClr val="tx2">
                  <a:lumMod val="50000"/>
                </a:schemeClr>
              </a:solidFill>
              <a:cs typeface="Arial"/>
            </a:endParaRPr>
          </a:p>
          <a:p>
            <a:r>
              <a:rPr lang="en-US" sz="900" dirty="0" smtClean="0">
                <a:solidFill>
                  <a:schemeClr val="tx2">
                    <a:lumMod val="50000"/>
                  </a:schemeClr>
                </a:solidFill>
                <a:cs typeface="Arial"/>
              </a:rPr>
              <a:t>CTO IBX Business Network </a:t>
            </a:r>
            <a:r>
              <a:rPr lang="en-US" sz="900" dirty="0" smtClean="0">
                <a:solidFill>
                  <a:schemeClr val="tx2">
                    <a:lumMod val="50000"/>
                  </a:schemeClr>
                </a:solidFill>
                <a:cs typeface="Arial"/>
                <a:hlinkClick r:id="rId13"/>
              </a:rPr>
              <a:t>stefan.broenner@capgemini.com</a:t>
            </a:r>
            <a:endParaRPr lang="en-US" sz="900" dirty="0" smtClean="0">
              <a:solidFill>
                <a:schemeClr val="tx2">
                  <a:lumMod val="50000"/>
                </a:schemeClr>
              </a:solidFill>
              <a:cs typeface="Arial"/>
            </a:endParaRPr>
          </a:p>
          <a:p>
            <a:endParaRPr lang="en-US" sz="900" dirty="0" smtClean="0">
              <a:solidFill>
                <a:schemeClr val="tx2">
                  <a:lumMod val="50000"/>
                </a:schemeClr>
              </a:solidFill>
              <a:cs typeface="Arial"/>
            </a:endParaRPr>
          </a:p>
        </p:txBody>
      </p:sp>
      <p:sp>
        <p:nvSpPr>
          <p:cNvPr id="5" name="Cadre 27"/>
          <p:cNvSpPr/>
          <p:nvPr>
            <p:custDataLst>
              <p:tags r:id="rId4"/>
            </p:custDataLst>
          </p:nvPr>
        </p:nvSpPr>
        <p:spPr>
          <a:xfrm>
            <a:off x="1164988" y="1826441"/>
            <a:ext cx="1181935" cy="1379147"/>
          </a:xfrm>
          <a:prstGeom prst="frame">
            <a:avLst>
              <a:gd name="adj1" fmla="val 5651"/>
            </a:avLst>
          </a:prstGeom>
          <a:gradFill flip="none" rotWithShape="1">
            <a:gsLst>
              <a:gs pos="0">
                <a:schemeClr val="bg2"/>
              </a:gs>
              <a:gs pos="50000">
                <a:schemeClr val="tx1">
                  <a:tint val="44500"/>
                  <a:satMod val="160000"/>
                </a:schemeClr>
              </a:gs>
              <a:gs pos="100000">
                <a:schemeClr val="bg2">
                  <a:lumMod val="20000"/>
                  <a:lumOff val="8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r>
              <a:rPr lang="en-US" sz="1300" dirty="0" smtClean="0">
                <a:solidFill>
                  <a:schemeClr val="tx2">
                    <a:lumMod val="75000"/>
                  </a:schemeClr>
                </a:solidFill>
              </a:rPr>
              <a:t>Insert contact picture</a:t>
            </a:r>
          </a:p>
        </p:txBody>
      </p:sp>
      <p:sp>
        <p:nvSpPr>
          <p:cNvPr id="6" name="Cadre 28"/>
          <p:cNvSpPr/>
          <p:nvPr>
            <p:custDataLst>
              <p:tags r:id="rId5"/>
            </p:custDataLst>
          </p:nvPr>
        </p:nvSpPr>
        <p:spPr>
          <a:xfrm>
            <a:off x="1164988" y="4107938"/>
            <a:ext cx="1181935" cy="1379147"/>
          </a:xfrm>
          <a:prstGeom prst="frame">
            <a:avLst>
              <a:gd name="adj1" fmla="val 5651"/>
            </a:avLst>
          </a:prstGeom>
          <a:gradFill flip="none" rotWithShape="1">
            <a:gsLst>
              <a:gs pos="0">
                <a:schemeClr val="bg2"/>
              </a:gs>
              <a:gs pos="50000">
                <a:schemeClr val="tx1">
                  <a:tint val="44500"/>
                  <a:satMod val="160000"/>
                </a:schemeClr>
              </a:gs>
              <a:gs pos="100000">
                <a:schemeClr val="bg2">
                  <a:lumMod val="20000"/>
                  <a:lumOff val="8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r>
              <a:rPr lang="en-US" sz="1300" dirty="0" smtClean="0">
                <a:solidFill>
                  <a:schemeClr val="tx2">
                    <a:lumMod val="75000"/>
                  </a:schemeClr>
                </a:solidFill>
              </a:rPr>
              <a:t>Insert contact picture</a:t>
            </a:r>
          </a:p>
        </p:txBody>
      </p:sp>
      <p:sp>
        <p:nvSpPr>
          <p:cNvPr id="7" name="Cadre 29"/>
          <p:cNvSpPr/>
          <p:nvPr>
            <p:custDataLst>
              <p:tags r:id="rId6"/>
            </p:custDataLst>
          </p:nvPr>
        </p:nvSpPr>
        <p:spPr>
          <a:xfrm>
            <a:off x="5496602" y="1843525"/>
            <a:ext cx="1181935" cy="1379147"/>
          </a:xfrm>
          <a:prstGeom prst="frame">
            <a:avLst>
              <a:gd name="adj1" fmla="val 5651"/>
            </a:avLst>
          </a:prstGeom>
          <a:gradFill flip="none" rotWithShape="1">
            <a:gsLst>
              <a:gs pos="0">
                <a:schemeClr val="bg2"/>
              </a:gs>
              <a:gs pos="50000">
                <a:schemeClr val="tx1">
                  <a:tint val="44500"/>
                  <a:satMod val="160000"/>
                </a:schemeClr>
              </a:gs>
              <a:gs pos="100000">
                <a:schemeClr val="bg2">
                  <a:lumMod val="20000"/>
                  <a:lumOff val="8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r>
              <a:rPr lang="en-US" sz="1300" dirty="0" smtClean="0">
                <a:solidFill>
                  <a:schemeClr val="tx2">
                    <a:lumMod val="75000"/>
                  </a:schemeClr>
                </a:solidFill>
              </a:rPr>
              <a:t>Insert contact picture</a:t>
            </a:r>
          </a:p>
        </p:txBody>
      </p:sp>
      <p:sp>
        <p:nvSpPr>
          <p:cNvPr id="8" name="Cadre 30"/>
          <p:cNvSpPr/>
          <p:nvPr>
            <p:custDataLst>
              <p:tags r:id="rId7"/>
            </p:custDataLst>
          </p:nvPr>
        </p:nvSpPr>
        <p:spPr>
          <a:xfrm>
            <a:off x="5496602" y="4125022"/>
            <a:ext cx="1181935" cy="1379147"/>
          </a:xfrm>
          <a:prstGeom prst="frame">
            <a:avLst>
              <a:gd name="adj1" fmla="val 5651"/>
            </a:avLst>
          </a:prstGeom>
          <a:gradFill flip="none" rotWithShape="1">
            <a:gsLst>
              <a:gs pos="0">
                <a:schemeClr val="bg2"/>
              </a:gs>
              <a:gs pos="50000">
                <a:schemeClr val="tx1">
                  <a:tint val="44500"/>
                  <a:satMod val="160000"/>
                </a:schemeClr>
              </a:gs>
              <a:gs pos="100000">
                <a:schemeClr val="bg2">
                  <a:lumMod val="20000"/>
                  <a:lumOff val="8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r>
              <a:rPr lang="en-US" sz="1300" dirty="0" smtClean="0">
                <a:solidFill>
                  <a:schemeClr val="tx2">
                    <a:lumMod val="75000"/>
                  </a:schemeClr>
                </a:solidFill>
              </a:rPr>
              <a:t>Insert contact picture</a:t>
            </a:r>
          </a:p>
        </p:txBody>
      </p:sp>
      <p:sp>
        <p:nvSpPr>
          <p:cNvPr id="9" name="Rectangle 8"/>
          <p:cNvSpPr/>
          <p:nvPr>
            <p:custDataLst>
              <p:tags r:id="rId8"/>
            </p:custDataLst>
          </p:nvPr>
        </p:nvSpPr>
        <p:spPr>
          <a:xfrm>
            <a:off x="6761089" y="1770531"/>
            <a:ext cx="1979923" cy="731121"/>
          </a:xfrm>
          <a:prstGeom prst="rect">
            <a:avLst/>
          </a:prstGeom>
        </p:spPr>
        <p:txBody>
          <a:bodyPr wrap="square" lIns="83969" tIns="41985" rIns="83969" bIns="41985">
            <a:spAutoFit/>
          </a:bodyPr>
          <a:lstStyle/>
          <a:p>
            <a:r>
              <a:rPr lang="en-US" sz="1500" b="1" dirty="0" smtClean="0">
                <a:solidFill>
                  <a:schemeClr val="tx2">
                    <a:lumMod val="50000"/>
                  </a:schemeClr>
                </a:solidFill>
                <a:cs typeface="Arial"/>
              </a:rPr>
              <a:t>Dragos Metea</a:t>
            </a:r>
            <a:endParaRPr lang="en-US" sz="1500" b="1" dirty="0">
              <a:solidFill>
                <a:schemeClr val="tx2">
                  <a:lumMod val="50000"/>
                </a:schemeClr>
              </a:solidFill>
              <a:cs typeface="Arial"/>
            </a:endParaRPr>
          </a:p>
          <a:p>
            <a:r>
              <a:rPr lang="en-US" sz="900" dirty="0" smtClean="0">
                <a:solidFill>
                  <a:schemeClr val="tx2">
                    <a:lumMod val="50000"/>
                  </a:schemeClr>
                </a:solidFill>
                <a:cs typeface="Arial"/>
              </a:rPr>
              <a:t>Technology Manager</a:t>
            </a:r>
          </a:p>
          <a:p>
            <a:r>
              <a:rPr lang="en-US" sz="900" dirty="0" smtClean="0">
                <a:solidFill>
                  <a:schemeClr val="tx2">
                    <a:lumMod val="50000"/>
                  </a:schemeClr>
                </a:solidFill>
                <a:cs typeface="Arial"/>
                <a:hlinkClick r:id="rId13"/>
              </a:rPr>
              <a:t>dragos.metea@capgemini.com</a:t>
            </a:r>
            <a:endParaRPr lang="en-US" sz="900" dirty="0" smtClean="0">
              <a:solidFill>
                <a:schemeClr val="tx2">
                  <a:lumMod val="50000"/>
                </a:schemeClr>
              </a:solidFill>
              <a:cs typeface="Arial"/>
            </a:endParaRPr>
          </a:p>
          <a:p>
            <a:endParaRPr lang="en-US" sz="900" dirty="0" smtClean="0">
              <a:solidFill>
                <a:schemeClr val="tx2">
                  <a:lumMod val="50000"/>
                </a:schemeClr>
              </a:solidFill>
              <a:cs typeface="Arial"/>
            </a:endParaRPr>
          </a:p>
        </p:txBody>
      </p:sp>
      <p:sp>
        <p:nvSpPr>
          <p:cNvPr id="10" name="Rectangle 9"/>
          <p:cNvSpPr/>
          <p:nvPr>
            <p:custDataLst>
              <p:tags r:id="rId9"/>
            </p:custDataLst>
          </p:nvPr>
        </p:nvSpPr>
        <p:spPr>
          <a:xfrm>
            <a:off x="2438992" y="4042710"/>
            <a:ext cx="1979923" cy="961953"/>
          </a:xfrm>
          <a:prstGeom prst="rect">
            <a:avLst/>
          </a:prstGeom>
        </p:spPr>
        <p:txBody>
          <a:bodyPr wrap="square" lIns="83969" tIns="41985" rIns="83969" bIns="41985">
            <a:spAutoFit/>
          </a:bodyPr>
          <a:lstStyle/>
          <a:p>
            <a:r>
              <a:rPr lang="en-US" sz="1500" b="1" dirty="0" smtClean="0">
                <a:solidFill>
                  <a:schemeClr val="tx2">
                    <a:lumMod val="50000"/>
                  </a:schemeClr>
                </a:solidFill>
                <a:cs typeface="Arial"/>
              </a:rPr>
              <a:t>Niculae</a:t>
            </a:r>
          </a:p>
          <a:p>
            <a:r>
              <a:rPr lang="en-US" sz="1500" b="1" dirty="0" smtClean="0">
                <a:solidFill>
                  <a:schemeClr val="tx2">
                    <a:lumMod val="50000"/>
                  </a:schemeClr>
                </a:solidFill>
                <a:cs typeface="Arial"/>
              </a:rPr>
              <a:t>Vasile</a:t>
            </a:r>
          </a:p>
          <a:p>
            <a:r>
              <a:rPr lang="en-US" sz="900" dirty="0" smtClean="0">
                <a:solidFill>
                  <a:schemeClr val="tx2">
                    <a:lumMod val="50000"/>
                  </a:schemeClr>
                </a:solidFill>
                <a:cs typeface="Arial"/>
              </a:rPr>
              <a:t>Application Operations Manager</a:t>
            </a:r>
          </a:p>
          <a:p>
            <a:r>
              <a:rPr lang="en-US" sz="900" dirty="0" smtClean="0">
                <a:solidFill>
                  <a:schemeClr val="tx2">
                    <a:lumMod val="50000"/>
                  </a:schemeClr>
                </a:solidFill>
                <a:cs typeface="Arial"/>
                <a:hlinkClick r:id="rId13"/>
              </a:rPr>
              <a:t>niculae.vasile@capgemini.com</a:t>
            </a:r>
            <a:endParaRPr lang="en-US" sz="900" dirty="0" smtClean="0">
              <a:solidFill>
                <a:schemeClr val="tx2">
                  <a:lumMod val="50000"/>
                </a:schemeClr>
              </a:solidFill>
              <a:cs typeface="Arial"/>
            </a:endParaRPr>
          </a:p>
          <a:p>
            <a:endParaRPr lang="en-US" sz="900" dirty="0" smtClean="0">
              <a:solidFill>
                <a:schemeClr val="tx2">
                  <a:lumMod val="50000"/>
                </a:schemeClr>
              </a:solidFill>
              <a:cs typeface="Arial"/>
            </a:endParaRPr>
          </a:p>
        </p:txBody>
      </p:sp>
      <p:sp>
        <p:nvSpPr>
          <p:cNvPr id="11" name="Rectangle 10"/>
          <p:cNvSpPr/>
          <p:nvPr>
            <p:custDataLst>
              <p:tags r:id="rId10"/>
            </p:custDataLst>
          </p:nvPr>
        </p:nvSpPr>
        <p:spPr>
          <a:xfrm>
            <a:off x="6761089" y="4042710"/>
            <a:ext cx="1979923" cy="961953"/>
          </a:xfrm>
          <a:prstGeom prst="rect">
            <a:avLst/>
          </a:prstGeom>
        </p:spPr>
        <p:txBody>
          <a:bodyPr wrap="square" lIns="83969" tIns="41985" rIns="83969" bIns="41985">
            <a:spAutoFit/>
          </a:bodyPr>
          <a:lstStyle/>
          <a:p>
            <a:r>
              <a:rPr lang="en-US" sz="1500" b="1" dirty="0" smtClean="0">
                <a:solidFill>
                  <a:schemeClr val="tx2">
                    <a:lumMod val="50000"/>
                  </a:schemeClr>
                </a:solidFill>
                <a:cs typeface="Arial"/>
              </a:rPr>
              <a:t>Daniel</a:t>
            </a:r>
          </a:p>
          <a:p>
            <a:r>
              <a:rPr lang="en-US" sz="1500" b="1" dirty="0" smtClean="0">
                <a:solidFill>
                  <a:schemeClr val="tx2">
                    <a:lumMod val="50000"/>
                  </a:schemeClr>
                </a:solidFill>
                <a:cs typeface="Arial"/>
              </a:rPr>
              <a:t>Stoian</a:t>
            </a:r>
            <a:endParaRPr lang="en-US" sz="1500" b="1" dirty="0">
              <a:solidFill>
                <a:schemeClr val="tx2">
                  <a:lumMod val="50000"/>
                </a:schemeClr>
              </a:solidFill>
              <a:cs typeface="Arial"/>
            </a:endParaRPr>
          </a:p>
          <a:p>
            <a:r>
              <a:rPr lang="en-US" sz="900" dirty="0" smtClean="0">
                <a:solidFill>
                  <a:schemeClr val="tx2">
                    <a:lumMod val="50000"/>
                  </a:schemeClr>
                </a:solidFill>
                <a:cs typeface="Arial"/>
              </a:rPr>
              <a:t>DevOps Team Lead</a:t>
            </a:r>
          </a:p>
          <a:p>
            <a:r>
              <a:rPr lang="en-US" sz="900" dirty="0" smtClean="0">
                <a:solidFill>
                  <a:schemeClr val="tx2">
                    <a:lumMod val="50000"/>
                  </a:schemeClr>
                </a:solidFill>
                <a:cs typeface="Arial"/>
                <a:hlinkClick r:id="rId14"/>
              </a:rPr>
              <a:t>daniel.stoian@capgemini.com</a:t>
            </a:r>
            <a:endParaRPr lang="en-US" sz="900" dirty="0" smtClean="0">
              <a:solidFill>
                <a:schemeClr val="tx2">
                  <a:lumMod val="50000"/>
                </a:schemeClr>
              </a:solidFill>
              <a:cs typeface="Arial"/>
            </a:endParaRPr>
          </a:p>
          <a:p>
            <a:endParaRPr lang="en-US" sz="900" dirty="0" smtClean="0">
              <a:solidFill>
                <a:schemeClr val="tx2">
                  <a:lumMod val="50000"/>
                </a:schemeClr>
              </a:solidFill>
              <a:cs typeface="Arial"/>
            </a:endParaRPr>
          </a:p>
        </p:txBody>
      </p:sp>
      <p:pic>
        <p:nvPicPr>
          <p:cNvPr id="13" name="Picture 12"/>
          <p:cNvPicPr>
            <a:picLocks noChangeAspect="1"/>
          </p:cNvPicPr>
          <p:nvPr/>
        </p:nvPicPr>
        <p:blipFill>
          <a:blip r:embed="rId15" cstate="print">
            <a:extLst>
              <a:ext uri="{28A0092B-C50C-407E-A947-70E740481C1C}">
                <a14:useLocalDpi xmlns:a14="http://schemas.microsoft.com/office/drawing/2010/main" xmlns=""/>
              </a:ext>
            </a:extLst>
          </a:blip>
          <a:stretch>
            <a:fillRect/>
          </a:stretch>
        </p:blipFill>
        <p:spPr>
          <a:xfrm>
            <a:off x="1164988" y="1843524"/>
            <a:ext cx="1181935" cy="1773979"/>
          </a:xfrm>
          <a:prstGeom prst="rect">
            <a:avLst/>
          </a:prstGeom>
        </p:spPr>
      </p:pic>
      <p:pic>
        <p:nvPicPr>
          <p:cNvPr id="14" name="Picture 13"/>
          <p:cNvPicPr>
            <a:picLocks noChangeAspect="1"/>
          </p:cNvPicPr>
          <p:nvPr/>
        </p:nvPicPr>
        <p:blipFill>
          <a:blip r:embed="rId16" cstate="print">
            <a:extLst>
              <a:ext uri="{28A0092B-C50C-407E-A947-70E740481C1C}">
                <a14:useLocalDpi xmlns:a14="http://schemas.microsoft.com/office/drawing/2010/main" xmlns=""/>
              </a:ext>
            </a:extLst>
          </a:blip>
          <a:stretch>
            <a:fillRect/>
          </a:stretch>
        </p:blipFill>
        <p:spPr>
          <a:xfrm>
            <a:off x="5496602" y="4125021"/>
            <a:ext cx="1181935" cy="1778041"/>
          </a:xfrm>
          <a:prstGeom prst="rect">
            <a:avLst/>
          </a:prstGeom>
        </p:spPr>
      </p:pic>
      <p:pic>
        <p:nvPicPr>
          <p:cNvPr id="15" name="Picture 14"/>
          <p:cNvPicPr>
            <a:picLocks noChangeAspect="1"/>
          </p:cNvPicPr>
          <p:nvPr/>
        </p:nvPicPr>
        <p:blipFill>
          <a:blip r:embed="rId17" cstate="print">
            <a:extLst>
              <a:ext uri="{28A0092B-C50C-407E-A947-70E740481C1C}">
                <a14:useLocalDpi xmlns:a14="http://schemas.microsoft.com/office/drawing/2010/main" xmlns=""/>
              </a:ext>
            </a:extLst>
          </a:blip>
          <a:stretch>
            <a:fillRect/>
          </a:stretch>
        </p:blipFill>
        <p:spPr>
          <a:xfrm>
            <a:off x="5496602" y="1904484"/>
            <a:ext cx="1181935" cy="1778041"/>
          </a:xfrm>
          <a:prstGeom prst="rect">
            <a:avLst/>
          </a:prstGeom>
        </p:spPr>
      </p:pic>
      <p:pic>
        <p:nvPicPr>
          <p:cNvPr id="16" name="Picture 15"/>
          <p:cNvPicPr>
            <a:picLocks noChangeAspect="1"/>
          </p:cNvPicPr>
          <p:nvPr/>
        </p:nvPicPr>
        <p:blipFill>
          <a:blip r:embed="rId18" cstate="print">
            <a:extLst>
              <a:ext uri="{28A0092B-C50C-407E-A947-70E740481C1C}">
                <a14:useLocalDpi xmlns:a14="http://schemas.microsoft.com/office/drawing/2010/main" xmlns=""/>
              </a:ext>
            </a:extLst>
          </a:blip>
          <a:stretch>
            <a:fillRect/>
          </a:stretch>
        </p:blipFill>
        <p:spPr>
          <a:xfrm>
            <a:off x="1109640" y="4107938"/>
            <a:ext cx="1237283" cy="1861304"/>
          </a:xfrm>
          <a:prstGeom prst="rect">
            <a:avLst/>
          </a:prstGeom>
        </p:spPr>
      </p:pic>
    </p:spTree>
    <p:extLst>
      <p:ext uri="{BB962C8B-B14F-4D97-AF65-F5344CB8AC3E}">
        <p14:creationId xmlns:p14="http://schemas.microsoft.com/office/powerpoint/2010/main" xmlns="" val="81294400"/>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Suggested Further Readings</a:t>
            </a:r>
            <a:endParaRPr lang="en-GB" dirty="0"/>
          </a:p>
        </p:txBody>
      </p:sp>
      <p:sp>
        <p:nvSpPr>
          <p:cNvPr id="3" name="Content Placeholder 2"/>
          <p:cNvSpPr>
            <a:spLocks noGrp="1"/>
          </p:cNvSpPr>
          <p:nvPr>
            <p:ph idx="1"/>
          </p:nvPr>
        </p:nvSpPr>
        <p:spPr>
          <a:xfrm>
            <a:off x="323392" y="1484374"/>
            <a:ext cx="9582608" cy="4643751"/>
          </a:xfrm>
        </p:spPr>
        <p:txBody>
          <a:bodyPr/>
          <a:lstStyle/>
          <a:p>
            <a:r>
              <a:rPr lang="en-GB" sz="3200" dirty="0" smtClean="0"/>
              <a:t>Capgemini </a:t>
            </a:r>
            <a:r>
              <a:rPr lang="en-GB" sz="3200" dirty="0" smtClean="0">
                <a:hlinkClick r:id="rId2"/>
              </a:rPr>
              <a:t>Techno Vision 2015: Build, release, run, repeat!</a:t>
            </a:r>
            <a:endParaRPr lang="en-GB" sz="3200" dirty="0" smtClean="0"/>
          </a:p>
          <a:p>
            <a:r>
              <a:rPr lang="en-GB" sz="3200" dirty="0" smtClean="0"/>
              <a:t>Damon </a:t>
            </a:r>
            <a:r>
              <a:rPr lang="en-GB" sz="3200" dirty="0"/>
              <a:t>Edwards from </a:t>
            </a:r>
            <a:r>
              <a:rPr lang="en-GB" sz="3200" dirty="0" err="1"/>
              <a:t>Rundeck</a:t>
            </a:r>
            <a:r>
              <a:rPr lang="en-GB" sz="3200" dirty="0"/>
              <a:t> on </a:t>
            </a:r>
            <a:r>
              <a:rPr lang="en-GB" sz="3200" dirty="0">
                <a:hlinkClick r:id="rId3"/>
              </a:rPr>
              <a:t>Dev "Programming" </a:t>
            </a:r>
            <a:r>
              <a:rPr lang="en-GB" sz="3200" dirty="0" smtClean="0">
                <a:hlinkClick r:id="rId3"/>
              </a:rPr>
              <a:t>Ops for DevOps Success”</a:t>
            </a:r>
            <a:r>
              <a:rPr lang="en-GB" sz="3200" dirty="0" smtClean="0"/>
              <a:t> (</a:t>
            </a:r>
            <a:r>
              <a:rPr lang="en-GB" sz="3200" dirty="0" err="1" smtClean="0"/>
              <a:t>SlideShare</a:t>
            </a:r>
            <a:r>
              <a:rPr lang="en-GB" sz="3200" dirty="0" smtClean="0"/>
              <a:t>)</a:t>
            </a:r>
          </a:p>
          <a:p>
            <a:r>
              <a:rPr lang="en-GB" sz="3200" dirty="0" smtClean="0">
                <a:hlinkClick r:id="rId4"/>
              </a:rPr>
              <a:t>The Rise Of Coded Business</a:t>
            </a:r>
            <a:r>
              <a:rPr lang="en-GB" sz="3200" dirty="0" smtClean="0"/>
              <a:t> (Chef)</a:t>
            </a:r>
            <a:endParaRPr lang="en-GB" sz="3200" dirty="0"/>
          </a:p>
        </p:txBody>
      </p:sp>
    </p:spTree>
    <p:extLst>
      <p:ext uri="{BB962C8B-B14F-4D97-AF65-F5344CB8AC3E}">
        <p14:creationId xmlns:p14="http://schemas.microsoft.com/office/powerpoint/2010/main" xmlns="" val="1914456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445656" y="1598746"/>
            <a:ext cx="5382610" cy="1391150"/>
          </a:xfrm>
          <a:prstGeom prst="rect">
            <a:avLst/>
          </a:prstGeom>
        </p:spPr>
        <p:txBody>
          <a:bodyPr wrap="square">
            <a:spAutoFit/>
          </a:bodyPr>
          <a:lstStyle/>
          <a:p>
            <a:pPr marL="285750" indent="-285750" defTabSz="914342">
              <a:lnSpc>
                <a:spcPct val="90000"/>
              </a:lnSpc>
              <a:spcAft>
                <a:spcPts val="600"/>
              </a:spcAft>
              <a:buClr>
                <a:schemeClr val="accent1"/>
              </a:buClr>
              <a:buFont typeface="Lucida Grande"/>
              <a:buChar char="▸"/>
            </a:pPr>
            <a:r>
              <a:rPr lang="en-US" sz="1100" dirty="0">
                <a:solidFill>
                  <a:srgbClr val="535556"/>
                </a:solidFill>
              </a:rPr>
              <a:t>ePurchasing Cloud pioneer since 2000</a:t>
            </a:r>
          </a:p>
          <a:p>
            <a:pPr marL="285750" indent="-285750" defTabSz="914342">
              <a:lnSpc>
                <a:spcPct val="90000"/>
              </a:lnSpc>
              <a:spcAft>
                <a:spcPts val="600"/>
              </a:spcAft>
              <a:buClr>
                <a:schemeClr val="accent1"/>
              </a:buClr>
              <a:buFont typeface="Lucida Grande"/>
              <a:buChar char="▸"/>
            </a:pPr>
            <a:r>
              <a:rPr lang="en-US" sz="1100" dirty="0">
                <a:solidFill>
                  <a:srgbClr val="535556"/>
                </a:solidFill>
              </a:rPr>
              <a:t>Rated as “Strong Performer” – Forrester 2014</a:t>
            </a:r>
          </a:p>
          <a:p>
            <a:pPr marL="285750" indent="-285750" defTabSz="914342">
              <a:lnSpc>
                <a:spcPct val="90000"/>
              </a:lnSpc>
              <a:spcAft>
                <a:spcPts val="600"/>
              </a:spcAft>
              <a:buClr>
                <a:schemeClr val="accent1"/>
              </a:buClr>
              <a:buFont typeface="Lucida Grande"/>
              <a:buChar char="▸"/>
            </a:pPr>
            <a:r>
              <a:rPr lang="en-US" sz="1100" dirty="0">
                <a:solidFill>
                  <a:srgbClr val="535556"/>
                </a:solidFill>
              </a:rPr>
              <a:t>Top-ranked procurement vendor – Gartner 2012</a:t>
            </a:r>
          </a:p>
          <a:p>
            <a:pPr marL="285750" indent="-285750" defTabSz="914342">
              <a:lnSpc>
                <a:spcPct val="90000"/>
              </a:lnSpc>
              <a:spcAft>
                <a:spcPts val="600"/>
              </a:spcAft>
              <a:buClr>
                <a:schemeClr val="accent1"/>
              </a:buClr>
              <a:buFont typeface="Lucida Grande"/>
              <a:buChar char="▸"/>
            </a:pPr>
            <a:r>
              <a:rPr lang="en-US" sz="1100" dirty="0" smtClean="0">
                <a:solidFill>
                  <a:srgbClr val="535556"/>
                </a:solidFill>
              </a:rPr>
              <a:t>We envision “a world </a:t>
            </a:r>
            <a:r>
              <a:rPr lang="en-US" sz="1100" dirty="0">
                <a:solidFill>
                  <a:srgbClr val="535556"/>
                </a:solidFill>
              </a:rPr>
              <a:t>o</a:t>
            </a:r>
            <a:r>
              <a:rPr lang="en-US" sz="1100" dirty="0" smtClean="0">
                <a:solidFill>
                  <a:srgbClr val="535556"/>
                </a:solidFill>
              </a:rPr>
              <a:t>f connected businesses” …</a:t>
            </a:r>
          </a:p>
          <a:p>
            <a:pPr marL="285750" indent="-285750" defTabSz="914342">
              <a:lnSpc>
                <a:spcPct val="90000"/>
              </a:lnSpc>
              <a:spcAft>
                <a:spcPts val="600"/>
              </a:spcAft>
              <a:buClr>
                <a:schemeClr val="accent1"/>
              </a:buClr>
              <a:buFont typeface="Lucida Grande"/>
              <a:buChar char="▸"/>
            </a:pPr>
            <a:r>
              <a:rPr lang="en-US" sz="1100" dirty="0" smtClean="0">
                <a:solidFill>
                  <a:srgbClr val="535556"/>
                </a:solidFill>
              </a:rPr>
              <a:t>… and we intend to realize it by “making </a:t>
            </a:r>
            <a:r>
              <a:rPr lang="en-US" sz="1100" dirty="0">
                <a:solidFill>
                  <a:srgbClr val="535556"/>
                </a:solidFill>
              </a:rPr>
              <a:t>p</a:t>
            </a:r>
            <a:r>
              <a:rPr lang="en-US" sz="1100" dirty="0" smtClean="0">
                <a:solidFill>
                  <a:srgbClr val="535556"/>
                </a:solidFill>
              </a:rPr>
              <a:t>rocurement </a:t>
            </a:r>
            <a:r>
              <a:rPr lang="en-US" sz="1100" dirty="0">
                <a:solidFill>
                  <a:srgbClr val="535556"/>
                </a:solidFill>
              </a:rPr>
              <a:t>e</a:t>
            </a:r>
            <a:r>
              <a:rPr lang="en-US" sz="1100" dirty="0" smtClean="0">
                <a:solidFill>
                  <a:srgbClr val="535556"/>
                </a:solidFill>
              </a:rPr>
              <a:t>verybody's </a:t>
            </a:r>
            <a:r>
              <a:rPr lang="en-US" sz="1100" dirty="0">
                <a:solidFill>
                  <a:srgbClr val="535556"/>
                </a:solidFill>
              </a:rPr>
              <a:t>b</a:t>
            </a:r>
            <a:r>
              <a:rPr lang="en-US" sz="1100" dirty="0" smtClean="0">
                <a:solidFill>
                  <a:srgbClr val="535556"/>
                </a:solidFill>
              </a:rPr>
              <a:t>usiness”</a:t>
            </a:r>
          </a:p>
          <a:p>
            <a:pPr marL="285750" indent="-285750" defTabSz="914342">
              <a:lnSpc>
                <a:spcPct val="90000"/>
              </a:lnSpc>
              <a:spcAft>
                <a:spcPts val="600"/>
              </a:spcAft>
              <a:buClr>
                <a:schemeClr val="accent1"/>
              </a:buClr>
              <a:buFont typeface="Lucida Grande"/>
              <a:buChar char="▸"/>
            </a:pPr>
            <a:r>
              <a:rPr lang="en-US" sz="1100" dirty="0" smtClean="0">
                <a:solidFill>
                  <a:srgbClr val="535556"/>
                </a:solidFill>
              </a:rPr>
              <a:t>Two data centers, 800 servers, 50+ applications under management, 24x7x365</a:t>
            </a:r>
            <a:endParaRPr lang="en-US" sz="1100" dirty="0">
              <a:solidFill>
                <a:srgbClr val="535556"/>
              </a:solidFill>
            </a:endParaRPr>
          </a:p>
        </p:txBody>
      </p:sp>
      <p:grpSp>
        <p:nvGrpSpPr>
          <p:cNvPr id="3" name="Group 98"/>
          <p:cNvGrpSpPr/>
          <p:nvPr/>
        </p:nvGrpSpPr>
        <p:grpSpPr>
          <a:xfrm>
            <a:off x="5892121" y="1663375"/>
            <a:ext cx="3331254" cy="1581939"/>
            <a:chOff x="5313040" y="1330797"/>
            <a:chExt cx="4049298" cy="1922923"/>
          </a:xfrm>
        </p:grpSpPr>
        <p:pic>
          <p:nvPicPr>
            <p:cNvPr id="60" name="Picture 3"/>
            <p:cNvPicPr>
              <a:picLocks noChangeAspect="1" noChangeArrowheads="1"/>
            </p:cNvPicPr>
            <p:nvPr/>
          </p:nvPicPr>
          <p:blipFill>
            <a:blip r:embed="rId3" cstate="screen">
              <a:extLst>
                <a:ext uri="{28A0092B-C50C-407E-A947-70E740481C1C}">
                  <a14:useLocalDpi xmlns:a14="http://schemas.microsoft.com/office/drawing/2010/main" xmlns=""/>
                </a:ext>
              </a:extLst>
            </a:blip>
            <a:srcRect l="10885" t="12092" r="12457" b="9307"/>
            <a:stretch>
              <a:fillRect/>
            </a:stretch>
          </p:blipFill>
          <p:spPr bwMode="auto">
            <a:xfrm>
              <a:off x="5313040" y="2288816"/>
              <a:ext cx="1147608" cy="964904"/>
            </a:xfrm>
            <a:prstGeom prst="roundRect">
              <a:avLst>
                <a:gd name="adj" fmla="val 8594"/>
              </a:avLst>
            </a:prstGeom>
            <a:solidFill>
              <a:srgbClr val="FFFFFF">
                <a:shade val="85000"/>
              </a:srgbClr>
            </a:solidFill>
            <a:ln>
              <a:noFill/>
            </a:ln>
            <a:effectLst/>
          </p:spPr>
        </p:pic>
        <p:pic>
          <p:nvPicPr>
            <p:cNvPr id="61" name="Picture 2"/>
            <p:cNvPicPr>
              <a:picLocks noChangeAspect="1" noChangeArrowheads="1"/>
            </p:cNvPicPr>
            <p:nvPr/>
          </p:nvPicPr>
          <p:blipFill>
            <a:blip r:embed="rId4" cstate="screen">
              <a:extLst>
                <a:ext uri="{28A0092B-C50C-407E-A947-70E740481C1C}">
                  <a14:useLocalDpi xmlns:a14="http://schemas.microsoft.com/office/drawing/2010/main" xmlns=""/>
                </a:ext>
              </a:extLst>
            </a:blip>
            <a:srcRect/>
            <a:stretch>
              <a:fillRect/>
            </a:stretch>
          </p:blipFill>
          <p:spPr bwMode="auto">
            <a:xfrm>
              <a:off x="5385048" y="1832535"/>
              <a:ext cx="1147608" cy="391274"/>
            </a:xfrm>
            <a:prstGeom prst="roundRect">
              <a:avLst>
                <a:gd name="adj" fmla="val 8594"/>
              </a:avLst>
            </a:prstGeom>
            <a:solidFill>
              <a:srgbClr val="FFFFFF">
                <a:shade val="85000"/>
              </a:srgbClr>
            </a:solidFill>
            <a:ln>
              <a:solidFill>
                <a:schemeClr val="bg1"/>
              </a:solidFill>
            </a:ln>
            <a:effectLst/>
          </p:spPr>
        </p:pic>
        <p:pic>
          <p:nvPicPr>
            <p:cNvPr id="62" name="Picture 3"/>
            <p:cNvPicPr>
              <a:picLocks noChangeAspect="1" noChangeArrowheads="1"/>
            </p:cNvPicPr>
            <p:nvPr/>
          </p:nvPicPr>
          <p:blipFill>
            <a:blip r:embed="rId5" cstate="screen">
              <a:extLst>
                <a:ext uri="{28A0092B-C50C-407E-A947-70E740481C1C}">
                  <a14:useLocalDpi xmlns:a14="http://schemas.microsoft.com/office/drawing/2010/main" xmlns=""/>
                </a:ext>
              </a:extLst>
            </a:blip>
            <a:srcRect/>
            <a:stretch>
              <a:fillRect/>
            </a:stretch>
          </p:blipFill>
          <p:spPr bwMode="auto">
            <a:xfrm>
              <a:off x="8214730" y="2227457"/>
              <a:ext cx="1147608" cy="418814"/>
            </a:xfrm>
            <a:prstGeom prst="roundRect">
              <a:avLst>
                <a:gd name="adj" fmla="val 8594"/>
              </a:avLst>
            </a:prstGeom>
            <a:solidFill>
              <a:srgbClr val="FFFFFF">
                <a:shade val="85000"/>
              </a:srgbClr>
            </a:solidFill>
            <a:ln>
              <a:noFill/>
            </a:ln>
            <a:effectLst/>
          </p:spPr>
        </p:pic>
        <p:pic>
          <p:nvPicPr>
            <p:cNvPr id="63" name="Picture 4"/>
            <p:cNvPicPr>
              <a:picLocks noChangeAspect="1" noChangeArrowheads="1"/>
            </p:cNvPicPr>
            <p:nvPr/>
          </p:nvPicPr>
          <p:blipFill>
            <a:blip r:embed="rId6" cstate="screen">
              <a:extLst>
                <a:ext uri="{28A0092B-C50C-407E-A947-70E740481C1C}">
                  <a14:useLocalDpi xmlns:a14="http://schemas.microsoft.com/office/drawing/2010/main" xmlns=""/>
                </a:ext>
              </a:extLst>
            </a:blip>
            <a:srcRect/>
            <a:stretch>
              <a:fillRect/>
            </a:stretch>
          </p:blipFill>
          <p:spPr bwMode="auto">
            <a:xfrm>
              <a:off x="6825208" y="2246667"/>
              <a:ext cx="1147608" cy="380394"/>
            </a:xfrm>
            <a:prstGeom prst="roundRect">
              <a:avLst>
                <a:gd name="adj" fmla="val 8594"/>
              </a:avLst>
            </a:prstGeom>
            <a:solidFill>
              <a:srgbClr val="FFFFFF">
                <a:shade val="85000"/>
              </a:srgbClr>
            </a:solidFill>
            <a:ln>
              <a:noFill/>
            </a:ln>
            <a:effectLst/>
          </p:spPr>
        </p:pic>
        <p:pic>
          <p:nvPicPr>
            <p:cNvPr id="64" name="Picture 7"/>
            <p:cNvPicPr>
              <a:picLocks noChangeAspect="1" noChangeArrowheads="1"/>
            </p:cNvPicPr>
            <p:nvPr/>
          </p:nvPicPr>
          <p:blipFill>
            <a:blip r:embed="rId7" cstate="screen">
              <a:extLst>
                <a:ext uri="{28A0092B-C50C-407E-A947-70E740481C1C}">
                  <a14:useLocalDpi xmlns:a14="http://schemas.microsoft.com/office/drawing/2010/main" xmlns=""/>
                </a:ext>
              </a:extLst>
            </a:blip>
            <a:srcRect/>
            <a:stretch>
              <a:fillRect/>
            </a:stretch>
          </p:blipFill>
          <p:spPr bwMode="auto">
            <a:xfrm>
              <a:off x="6825208" y="2708920"/>
              <a:ext cx="1147608" cy="520026"/>
            </a:xfrm>
            <a:prstGeom prst="roundRect">
              <a:avLst>
                <a:gd name="adj" fmla="val 8594"/>
              </a:avLst>
            </a:prstGeom>
            <a:solidFill>
              <a:srgbClr val="FFFFFF">
                <a:shade val="85000"/>
              </a:srgbClr>
            </a:solidFill>
            <a:ln>
              <a:noFill/>
            </a:ln>
            <a:effectLst/>
          </p:spPr>
        </p:pic>
        <p:pic>
          <p:nvPicPr>
            <p:cNvPr id="65" name="Picture 2" descr="http://www.hilti.de/base/image/logo_hilti.gif"/>
            <p:cNvPicPr>
              <a:picLocks noChangeAspect="1" noChangeArrowheads="1"/>
            </p:cNvPicPr>
            <p:nvPr/>
          </p:nvPicPr>
          <p:blipFill>
            <a:blip r:embed="rId8" cstate="print"/>
            <a:srcRect/>
            <a:stretch>
              <a:fillRect/>
            </a:stretch>
          </p:blipFill>
          <p:spPr bwMode="auto">
            <a:xfrm>
              <a:off x="8214730" y="2891086"/>
              <a:ext cx="1147608" cy="314956"/>
            </a:xfrm>
            <a:prstGeom prst="roundRect">
              <a:avLst>
                <a:gd name="adj" fmla="val 8594"/>
              </a:avLst>
            </a:prstGeom>
            <a:solidFill>
              <a:srgbClr val="FFFFFF">
                <a:shade val="85000"/>
              </a:srgbClr>
            </a:solidFill>
            <a:ln>
              <a:noFill/>
            </a:ln>
            <a:effectLst/>
          </p:spPr>
        </p:pic>
        <p:pic>
          <p:nvPicPr>
            <p:cNvPr id="66" name="Picture 2"/>
            <p:cNvPicPr>
              <a:picLocks noChangeAspect="1" noChangeArrowheads="1"/>
            </p:cNvPicPr>
            <p:nvPr/>
          </p:nvPicPr>
          <p:blipFill>
            <a:blip r:embed="rId9" cstate="screen">
              <a:extLst>
                <a:ext uri="{28A0092B-C50C-407E-A947-70E740481C1C}">
                  <a14:useLocalDpi xmlns:a14="http://schemas.microsoft.com/office/drawing/2010/main" xmlns=""/>
                </a:ext>
              </a:extLst>
            </a:blip>
            <a:srcRect/>
            <a:stretch>
              <a:fillRect/>
            </a:stretch>
          </p:blipFill>
          <p:spPr bwMode="auto">
            <a:xfrm>
              <a:off x="8214730" y="1402805"/>
              <a:ext cx="1146234" cy="241224"/>
            </a:xfrm>
            <a:prstGeom prst="rect">
              <a:avLst/>
            </a:prstGeom>
            <a:noFill/>
            <a:ln w="9525">
              <a:noFill/>
              <a:miter lim="800000"/>
              <a:headEnd/>
              <a:tailEnd/>
            </a:ln>
            <a:effectLst/>
          </p:spPr>
        </p:pic>
        <p:pic>
          <p:nvPicPr>
            <p:cNvPr id="67" name="Bildobjekt 30" descr="logo_thumb_w117_web.png"/>
            <p:cNvPicPr>
              <a:picLocks noChangeAspect="1"/>
            </p:cNvPicPr>
            <p:nvPr/>
          </p:nvPicPr>
          <p:blipFill>
            <a:blip r:embed="rId10" cstate="screen">
              <a:extLst>
                <a:ext uri="{28A0092B-C50C-407E-A947-70E740481C1C}">
                  <a14:useLocalDpi xmlns:a14="http://schemas.microsoft.com/office/drawing/2010/main" xmlns=""/>
                </a:ext>
              </a:extLst>
            </a:blip>
            <a:stretch>
              <a:fillRect/>
            </a:stretch>
          </p:blipFill>
          <p:spPr>
            <a:xfrm>
              <a:off x="8574770" y="1762845"/>
              <a:ext cx="360040" cy="360040"/>
            </a:xfrm>
            <a:prstGeom prst="rect">
              <a:avLst/>
            </a:prstGeom>
          </p:spPr>
        </p:pic>
        <p:pic>
          <p:nvPicPr>
            <p:cNvPr id="68" name="Bildobjekt 31" descr="kraft_logo-new.png"/>
            <p:cNvPicPr>
              <a:picLocks noChangeAspect="1"/>
            </p:cNvPicPr>
            <p:nvPr/>
          </p:nvPicPr>
          <p:blipFill>
            <a:blip r:embed="rId11" cstate="screen">
              <a:extLst>
                <a:ext uri="{28A0092B-C50C-407E-A947-70E740481C1C}">
                  <a14:useLocalDpi xmlns:a14="http://schemas.microsoft.com/office/drawing/2010/main" xmlns=""/>
                </a:ext>
              </a:extLst>
            </a:blip>
            <a:stretch>
              <a:fillRect/>
            </a:stretch>
          </p:blipFill>
          <p:spPr>
            <a:xfrm>
              <a:off x="5478426" y="1330797"/>
              <a:ext cx="907487" cy="344670"/>
            </a:xfrm>
            <a:prstGeom prst="rect">
              <a:avLst/>
            </a:prstGeom>
          </p:spPr>
        </p:pic>
        <p:pic>
          <p:nvPicPr>
            <p:cNvPr id="69" name="Bildobjekt 32" descr="Mondelez_International_svg.png"/>
            <p:cNvPicPr>
              <a:picLocks noChangeAspect="1"/>
            </p:cNvPicPr>
            <p:nvPr/>
          </p:nvPicPr>
          <p:blipFill>
            <a:blip r:embed="rId12" cstate="screen">
              <a:extLst>
                <a:ext uri="{28A0092B-C50C-407E-A947-70E740481C1C}">
                  <a14:useLocalDpi xmlns:a14="http://schemas.microsoft.com/office/drawing/2010/main" xmlns=""/>
                </a:ext>
              </a:extLst>
            </a:blip>
            <a:stretch>
              <a:fillRect/>
            </a:stretch>
          </p:blipFill>
          <p:spPr>
            <a:xfrm>
              <a:off x="6918586" y="1431608"/>
              <a:ext cx="1080124" cy="259230"/>
            </a:xfrm>
            <a:prstGeom prst="rect">
              <a:avLst/>
            </a:prstGeom>
          </p:spPr>
        </p:pic>
        <p:pic>
          <p:nvPicPr>
            <p:cNvPr id="75" name="Picture 74" descr="Siemens.png"/>
            <p:cNvPicPr>
              <a:picLocks noChangeAspect="1"/>
            </p:cNvPicPr>
            <p:nvPr/>
          </p:nvPicPr>
          <p:blipFill>
            <a:blip r:embed="rId13" cstate="screen">
              <a:extLst>
                <a:ext uri="{28A0092B-C50C-407E-A947-70E740481C1C}">
                  <a14:useLocalDpi xmlns:a14="http://schemas.microsoft.com/office/drawing/2010/main" xmlns=""/>
                </a:ext>
              </a:extLst>
            </a:blip>
            <a:stretch>
              <a:fillRect/>
            </a:stretch>
          </p:blipFill>
          <p:spPr>
            <a:xfrm>
              <a:off x="6842312" y="1941596"/>
              <a:ext cx="1131866" cy="201519"/>
            </a:xfrm>
            <a:prstGeom prst="rect">
              <a:avLst/>
            </a:prstGeom>
          </p:spPr>
        </p:pic>
      </p:grpSp>
      <p:pic>
        <p:nvPicPr>
          <p:cNvPr id="330757" name="Picture 5" descr="C:\Users\maekman\AppData\Local\Temp\SNAGHTML205c4a0.PNG"/>
          <p:cNvPicPr>
            <a:picLocks noChangeAspect="1" noChangeArrowheads="1"/>
          </p:cNvPicPr>
          <p:nvPr/>
        </p:nvPicPr>
        <p:blipFill>
          <a:blip r:embed="rId14" cstate="screen">
            <a:extLst>
              <a:ext uri="{28A0092B-C50C-407E-A947-70E740481C1C}">
                <a14:useLocalDpi xmlns:a14="http://schemas.microsoft.com/office/drawing/2010/main" xmlns=""/>
              </a:ext>
            </a:extLst>
          </a:blip>
          <a:srcRect/>
          <a:stretch>
            <a:fillRect/>
          </a:stretch>
        </p:blipFill>
        <p:spPr bwMode="auto">
          <a:xfrm>
            <a:off x="5537380" y="3635829"/>
            <a:ext cx="4316701" cy="2456996"/>
          </a:xfrm>
          <a:prstGeom prst="rect">
            <a:avLst/>
          </a:prstGeom>
          <a:noFill/>
        </p:spPr>
      </p:pic>
      <p:sp>
        <p:nvSpPr>
          <p:cNvPr id="70" name="Rektangel 33"/>
          <p:cNvSpPr/>
          <p:nvPr/>
        </p:nvSpPr>
        <p:spPr>
          <a:xfrm>
            <a:off x="3700051" y="3379549"/>
            <a:ext cx="1483064" cy="1285236"/>
          </a:xfrm>
          <a:prstGeom prst="rect">
            <a:avLst/>
          </a:prstGeom>
          <a:solidFill>
            <a:schemeClr val="bg1">
              <a:lumMod val="75000"/>
            </a:schemeClr>
          </a:solidFill>
          <a:ln w="25400" cap="flat" cmpd="sng" algn="ctr">
            <a:noFill/>
            <a:prstDash val="solid"/>
          </a:ln>
          <a:effectLst/>
        </p:spPr>
        <p:txBody>
          <a:bodyPr rtlCol="0" anchor="ctr"/>
          <a:lstStyle/>
          <a:p>
            <a:pPr algn="ctr" defTabSz="914400">
              <a:defRPr/>
            </a:pPr>
            <a:endParaRPr lang="en-US" sz="1200" kern="0" dirty="0" smtClean="0">
              <a:solidFill>
                <a:sysClr val="window" lastClr="FFFFFF"/>
              </a:solidFill>
            </a:endParaRPr>
          </a:p>
          <a:p>
            <a:pPr algn="ctr" defTabSz="914400">
              <a:defRPr/>
            </a:pPr>
            <a:endParaRPr lang="en-US" sz="1200" kern="0" dirty="0" smtClean="0">
              <a:solidFill>
                <a:sysClr val="window" lastClr="FFFFFF"/>
              </a:solidFill>
            </a:endParaRPr>
          </a:p>
          <a:p>
            <a:pPr algn="ctr" defTabSz="914400">
              <a:defRPr/>
            </a:pPr>
            <a:r>
              <a:rPr lang="en-US" sz="2000" b="1" kern="0" dirty="0" smtClean="0">
                <a:solidFill>
                  <a:sysClr val="window" lastClr="FFFFFF"/>
                </a:solidFill>
              </a:rPr>
              <a:t>550,000</a:t>
            </a:r>
          </a:p>
          <a:p>
            <a:pPr algn="ctr" defTabSz="914400">
              <a:defRPr/>
            </a:pPr>
            <a:endParaRPr lang="en-US" sz="1200" kern="0" dirty="0" smtClean="0">
              <a:solidFill>
                <a:sysClr val="window" lastClr="FFFFFF"/>
              </a:solidFill>
            </a:endParaRPr>
          </a:p>
          <a:p>
            <a:pPr algn="ctr" defTabSz="914400">
              <a:defRPr/>
            </a:pPr>
            <a:r>
              <a:rPr lang="en-US" sz="1200" kern="0" dirty="0" smtClean="0">
                <a:solidFill>
                  <a:sysClr val="window" lastClr="FFFFFF"/>
                </a:solidFill>
              </a:rPr>
              <a:t>suppliers</a:t>
            </a:r>
          </a:p>
          <a:p>
            <a:pPr algn="ctr" defTabSz="914400">
              <a:defRPr/>
            </a:pPr>
            <a:endParaRPr lang="en-US" sz="1200" kern="0" dirty="0" smtClean="0">
              <a:solidFill>
                <a:sysClr val="window" lastClr="FFFFFF"/>
              </a:solidFill>
            </a:endParaRPr>
          </a:p>
        </p:txBody>
      </p:sp>
      <p:sp>
        <p:nvSpPr>
          <p:cNvPr id="71" name="Rektangel 34"/>
          <p:cNvSpPr/>
          <p:nvPr/>
        </p:nvSpPr>
        <p:spPr>
          <a:xfrm>
            <a:off x="2047486" y="3379549"/>
            <a:ext cx="1483064" cy="1285236"/>
          </a:xfrm>
          <a:prstGeom prst="rect">
            <a:avLst/>
          </a:prstGeom>
          <a:solidFill>
            <a:schemeClr val="accent4"/>
          </a:solidFill>
          <a:ln w="25400" cap="flat" cmpd="sng" algn="ctr">
            <a:solidFill>
              <a:schemeClr val="accent4"/>
            </a:solidFill>
            <a:prstDash val="solid"/>
          </a:ln>
          <a:effectLst/>
        </p:spPr>
        <p:txBody>
          <a:bodyPr rtlCol="0" anchor="ctr"/>
          <a:lstStyle/>
          <a:p>
            <a:pPr algn="ctr" defTabSz="914400">
              <a:defRPr/>
            </a:pPr>
            <a:endParaRPr lang="en-US" sz="1200" kern="0" dirty="0" smtClean="0">
              <a:solidFill>
                <a:sysClr val="window" lastClr="FFFFFF"/>
              </a:solidFill>
            </a:endParaRPr>
          </a:p>
          <a:p>
            <a:pPr algn="ctr" defTabSz="914400">
              <a:defRPr/>
            </a:pPr>
            <a:r>
              <a:rPr lang="en-US" sz="1200" kern="0" dirty="0" smtClean="0">
                <a:solidFill>
                  <a:sysClr val="window" lastClr="FFFFFF"/>
                </a:solidFill>
              </a:rPr>
              <a:t>Legally invoice compliant in</a:t>
            </a:r>
          </a:p>
          <a:p>
            <a:pPr algn="ctr" defTabSz="914400">
              <a:defRPr/>
            </a:pPr>
            <a:r>
              <a:rPr lang="en-US" sz="2000" b="1" kern="0" dirty="0" smtClean="0">
                <a:solidFill>
                  <a:sysClr val="window" lastClr="FFFFFF"/>
                </a:solidFill>
              </a:rPr>
              <a:t>+</a:t>
            </a:r>
            <a:r>
              <a:rPr lang="en-US" sz="2000" b="1" kern="0" dirty="0">
                <a:solidFill>
                  <a:sysClr val="window" lastClr="FFFFFF"/>
                </a:solidFill>
              </a:rPr>
              <a:t>4</a:t>
            </a:r>
            <a:r>
              <a:rPr lang="en-US" sz="2000" b="1" kern="0" dirty="0" smtClean="0">
                <a:solidFill>
                  <a:sysClr val="window" lastClr="FFFFFF"/>
                </a:solidFill>
              </a:rPr>
              <a:t>0 </a:t>
            </a:r>
            <a:endParaRPr lang="en-US" sz="1200" kern="0" dirty="0" smtClean="0">
              <a:solidFill>
                <a:sysClr val="window" lastClr="FFFFFF"/>
              </a:solidFill>
            </a:endParaRPr>
          </a:p>
          <a:p>
            <a:pPr algn="ctr" defTabSz="914400">
              <a:defRPr/>
            </a:pPr>
            <a:r>
              <a:rPr lang="en-US" sz="1200" kern="0" dirty="0" smtClean="0">
                <a:solidFill>
                  <a:sysClr val="window" lastClr="FFFFFF"/>
                </a:solidFill>
              </a:rPr>
              <a:t>countries</a:t>
            </a:r>
          </a:p>
          <a:p>
            <a:pPr algn="ctr" defTabSz="914400">
              <a:defRPr/>
            </a:pPr>
            <a:endParaRPr lang="en-US" sz="1200" kern="0" dirty="0" smtClean="0">
              <a:solidFill>
                <a:sysClr val="window" lastClr="FFFFFF"/>
              </a:solidFill>
            </a:endParaRPr>
          </a:p>
        </p:txBody>
      </p:sp>
      <p:sp>
        <p:nvSpPr>
          <p:cNvPr id="72" name="Rektangel 35"/>
          <p:cNvSpPr/>
          <p:nvPr/>
        </p:nvSpPr>
        <p:spPr>
          <a:xfrm>
            <a:off x="3700051" y="4807589"/>
            <a:ext cx="1483064" cy="1285236"/>
          </a:xfrm>
          <a:prstGeom prst="rect">
            <a:avLst/>
          </a:prstGeom>
          <a:solidFill>
            <a:schemeClr val="accent2"/>
          </a:solidFill>
          <a:ln w="25400" cap="flat" cmpd="sng" algn="ctr">
            <a:noFill/>
            <a:prstDash val="solid"/>
          </a:ln>
          <a:effectLst/>
        </p:spPr>
        <p:txBody>
          <a:bodyPr rtlCol="0" anchor="ctr"/>
          <a:lstStyle/>
          <a:p>
            <a:pPr algn="ctr" defTabSz="914400">
              <a:defRPr/>
            </a:pPr>
            <a:endParaRPr lang="en-US" sz="1200" kern="0" dirty="0" smtClean="0">
              <a:solidFill>
                <a:sysClr val="window" lastClr="FFFFFF"/>
              </a:solidFill>
            </a:endParaRPr>
          </a:p>
          <a:p>
            <a:pPr algn="ctr" defTabSz="914400">
              <a:defRPr/>
            </a:pPr>
            <a:endParaRPr lang="en-US" sz="1200" kern="0" dirty="0" smtClean="0">
              <a:solidFill>
                <a:sysClr val="window" lastClr="FFFFFF"/>
              </a:solidFill>
            </a:endParaRPr>
          </a:p>
          <a:p>
            <a:pPr algn="ctr" defTabSz="914400">
              <a:defRPr/>
            </a:pPr>
            <a:r>
              <a:rPr lang="en-US" sz="2000" b="1" kern="0" dirty="0" smtClean="0">
                <a:solidFill>
                  <a:sysClr val="window" lastClr="FFFFFF"/>
                </a:solidFill>
              </a:rPr>
              <a:t>25,000</a:t>
            </a:r>
          </a:p>
          <a:p>
            <a:pPr algn="ctr" defTabSz="914400">
              <a:defRPr/>
            </a:pPr>
            <a:endParaRPr lang="en-US" sz="1200" kern="0" dirty="0" smtClean="0">
              <a:solidFill>
                <a:sysClr val="window" lastClr="FFFFFF"/>
              </a:solidFill>
            </a:endParaRPr>
          </a:p>
          <a:p>
            <a:pPr algn="ctr" defTabSz="914400">
              <a:defRPr/>
            </a:pPr>
            <a:r>
              <a:rPr lang="en-US" sz="1200" kern="0" dirty="0" smtClean="0">
                <a:solidFill>
                  <a:sysClr val="window" lastClr="FFFFFF"/>
                </a:solidFill>
              </a:rPr>
              <a:t>sourcing events</a:t>
            </a:r>
          </a:p>
          <a:p>
            <a:pPr algn="ctr" defTabSz="914400">
              <a:defRPr/>
            </a:pPr>
            <a:endParaRPr lang="en-US" sz="1200" kern="0" dirty="0" smtClean="0">
              <a:solidFill>
                <a:sysClr val="window" lastClr="FFFFFF"/>
              </a:solidFill>
            </a:endParaRPr>
          </a:p>
        </p:txBody>
      </p:sp>
      <p:sp>
        <p:nvSpPr>
          <p:cNvPr id="74" name="Rektangel 37"/>
          <p:cNvSpPr/>
          <p:nvPr/>
        </p:nvSpPr>
        <p:spPr>
          <a:xfrm>
            <a:off x="2043540" y="4807589"/>
            <a:ext cx="1483064" cy="1285236"/>
          </a:xfrm>
          <a:prstGeom prst="rect">
            <a:avLst/>
          </a:prstGeom>
          <a:solidFill>
            <a:schemeClr val="tx1"/>
          </a:solidFill>
          <a:ln w="25400" cap="flat" cmpd="sng" algn="ctr">
            <a:solidFill>
              <a:schemeClr val="tx1"/>
            </a:solidFill>
            <a:prstDash val="solid"/>
          </a:ln>
          <a:effectLst/>
        </p:spPr>
        <p:txBody>
          <a:bodyPr rtlCol="0" anchor="ctr"/>
          <a:lstStyle/>
          <a:p>
            <a:pPr algn="ctr" defTabSz="914400">
              <a:defRPr/>
            </a:pPr>
            <a:endParaRPr lang="en-US" sz="1200" kern="0" dirty="0" smtClean="0">
              <a:solidFill>
                <a:sysClr val="window" lastClr="FFFFFF"/>
              </a:solidFill>
            </a:endParaRPr>
          </a:p>
          <a:p>
            <a:pPr algn="ctr" defTabSz="914400">
              <a:defRPr/>
            </a:pPr>
            <a:endParaRPr lang="en-US" sz="1200" kern="0" dirty="0" smtClean="0">
              <a:solidFill>
                <a:sysClr val="window" lastClr="FFFFFF"/>
              </a:solidFill>
            </a:endParaRPr>
          </a:p>
          <a:p>
            <a:pPr algn="ctr" defTabSz="914400">
              <a:defRPr/>
            </a:pPr>
            <a:r>
              <a:rPr lang="en-US" sz="2000" b="1" kern="0" dirty="0" smtClean="0">
                <a:solidFill>
                  <a:sysClr val="window" lastClr="FFFFFF"/>
                </a:solidFill>
              </a:rPr>
              <a:t>$25 billion </a:t>
            </a:r>
          </a:p>
          <a:p>
            <a:pPr algn="ctr" defTabSz="914400">
              <a:defRPr/>
            </a:pPr>
            <a:endParaRPr lang="en-US" sz="1200" kern="0" dirty="0" smtClean="0">
              <a:solidFill>
                <a:sysClr val="window" lastClr="FFFFFF"/>
              </a:solidFill>
            </a:endParaRPr>
          </a:p>
          <a:p>
            <a:pPr algn="ctr" defTabSz="914400">
              <a:defRPr/>
            </a:pPr>
            <a:r>
              <a:rPr lang="en-US" sz="1200" kern="0" dirty="0" smtClean="0">
                <a:solidFill>
                  <a:sysClr val="window" lastClr="FFFFFF"/>
                </a:solidFill>
              </a:rPr>
              <a:t>in managed spend</a:t>
            </a:r>
          </a:p>
          <a:p>
            <a:pPr algn="ctr" defTabSz="914400">
              <a:defRPr/>
            </a:pPr>
            <a:endParaRPr lang="en-US" sz="1200" kern="0" dirty="0" smtClean="0">
              <a:solidFill>
                <a:sysClr val="window" lastClr="FFFFFF"/>
              </a:solidFill>
            </a:endParaRPr>
          </a:p>
        </p:txBody>
      </p:sp>
      <p:sp>
        <p:nvSpPr>
          <p:cNvPr id="22" name="Rektangel 33"/>
          <p:cNvSpPr/>
          <p:nvPr/>
        </p:nvSpPr>
        <p:spPr>
          <a:xfrm>
            <a:off x="394920" y="3379549"/>
            <a:ext cx="1483064" cy="1285236"/>
          </a:xfrm>
          <a:prstGeom prst="rect">
            <a:avLst/>
          </a:prstGeom>
          <a:solidFill>
            <a:schemeClr val="accent3"/>
          </a:solidFill>
          <a:ln w="25400" cap="flat" cmpd="sng" algn="ctr">
            <a:noFill/>
            <a:prstDash val="solid"/>
          </a:ln>
          <a:effectLst/>
        </p:spPr>
        <p:txBody>
          <a:bodyPr rtlCol="0" anchor="ctr"/>
          <a:lstStyle/>
          <a:p>
            <a:pPr algn="ctr" defTabSz="914400">
              <a:defRPr/>
            </a:pPr>
            <a:endParaRPr lang="en-US" sz="1200" kern="0" dirty="0" smtClean="0">
              <a:solidFill>
                <a:sysClr val="window" lastClr="FFFFFF"/>
              </a:solidFill>
            </a:endParaRPr>
          </a:p>
          <a:p>
            <a:pPr algn="ctr" defTabSz="914400">
              <a:defRPr/>
            </a:pPr>
            <a:endParaRPr lang="en-US" sz="1200" kern="0" dirty="0" smtClean="0">
              <a:solidFill>
                <a:sysClr val="window" lastClr="FFFFFF"/>
              </a:solidFill>
            </a:endParaRPr>
          </a:p>
          <a:p>
            <a:pPr algn="ctr" defTabSz="914400">
              <a:defRPr/>
            </a:pPr>
            <a:r>
              <a:rPr lang="en-US" sz="2000" b="1" kern="0" dirty="0" smtClean="0">
                <a:solidFill>
                  <a:sysClr val="window" lastClr="FFFFFF"/>
                </a:solidFill>
              </a:rPr>
              <a:t>+325</a:t>
            </a:r>
          </a:p>
          <a:p>
            <a:pPr algn="ctr" defTabSz="914400">
              <a:defRPr/>
            </a:pPr>
            <a:endParaRPr lang="en-US" sz="1200" kern="0" dirty="0" smtClean="0">
              <a:solidFill>
                <a:sysClr val="window" lastClr="FFFFFF"/>
              </a:solidFill>
            </a:endParaRPr>
          </a:p>
          <a:p>
            <a:pPr algn="ctr" defTabSz="914400">
              <a:defRPr/>
            </a:pPr>
            <a:r>
              <a:rPr lang="en-US" sz="1200" kern="0" dirty="0" smtClean="0">
                <a:solidFill>
                  <a:sysClr val="window" lastClr="FFFFFF"/>
                </a:solidFill>
              </a:rPr>
              <a:t>buying customers</a:t>
            </a:r>
          </a:p>
          <a:p>
            <a:pPr algn="ctr" defTabSz="914400">
              <a:defRPr/>
            </a:pPr>
            <a:endParaRPr lang="en-US" sz="1200" kern="0" dirty="0" smtClean="0">
              <a:solidFill>
                <a:sysClr val="window" lastClr="FFFFFF"/>
              </a:solidFill>
            </a:endParaRPr>
          </a:p>
        </p:txBody>
      </p:sp>
      <p:sp>
        <p:nvSpPr>
          <p:cNvPr id="23" name="Rektangel 34"/>
          <p:cNvSpPr/>
          <p:nvPr/>
        </p:nvSpPr>
        <p:spPr>
          <a:xfrm>
            <a:off x="387029" y="4807589"/>
            <a:ext cx="1483064" cy="1285236"/>
          </a:xfrm>
          <a:prstGeom prst="rect">
            <a:avLst/>
          </a:prstGeom>
          <a:solidFill>
            <a:schemeClr val="accent6"/>
          </a:solidFill>
          <a:ln w="25400" cap="flat" cmpd="sng" algn="ctr">
            <a:noFill/>
            <a:prstDash val="solid"/>
          </a:ln>
          <a:effectLst/>
        </p:spPr>
        <p:txBody>
          <a:bodyPr rtlCol="0" anchor="ctr"/>
          <a:lstStyle/>
          <a:p>
            <a:pPr algn="ctr" defTabSz="914400">
              <a:defRPr/>
            </a:pPr>
            <a:endParaRPr lang="en-US" sz="1200" kern="0" dirty="0" smtClean="0">
              <a:solidFill>
                <a:sysClr val="window" lastClr="FFFFFF"/>
              </a:solidFill>
            </a:endParaRPr>
          </a:p>
          <a:p>
            <a:pPr algn="ctr" defTabSz="914400">
              <a:defRPr/>
            </a:pPr>
            <a:r>
              <a:rPr lang="en-US" sz="1200" kern="0" dirty="0" smtClean="0">
                <a:solidFill>
                  <a:sysClr val="window" lastClr="FFFFFF"/>
                </a:solidFill>
              </a:rPr>
              <a:t>Products </a:t>
            </a:r>
            <a:br>
              <a:rPr lang="en-US" sz="1200" kern="0" dirty="0" smtClean="0">
                <a:solidFill>
                  <a:sysClr val="window" lastClr="FFFFFF"/>
                </a:solidFill>
              </a:rPr>
            </a:br>
            <a:r>
              <a:rPr lang="en-US" sz="1200" kern="0" dirty="0" smtClean="0">
                <a:solidFill>
                  <a:sysClr val="window" lastClr="FFFFFF"/>
                </a:solidFill>
              </a:rPr>
              <a:t>operated in</a:t>
            </a:r>
          </a:p>
          <a:p>
            <a:pPr algn="ctr" defTabSz="914400">
              <a:defRPr/>
            </a:pPr>
            <a:r>
              <a:rPr lang="en-US" sz="2000" b="1" kern="0" dirty="0" smtClean="0">
                <a:solidFill>
                  <a:sysClr val="window" lastClr="FFFFFF"/>
                </a:solidFill>
              </a:rPr>
              <a:t>+140 </a:t>
            </a:r>
            <a:endParaRPr lang="en-US" sz="1200" kern="0" dirty="0" smtClean="0">
              <a:solidFill>
                <a:sysClr val="window" lastClr="FFFFFF"/>
              </a:solidFill>
            </a:endParaRPr>
          </a:p>
          <a:p>
            <a:pPr algn="ctr" defTabSz="914400">
              <a:defRPr/>
            </a:pPr>
            <a:r>
              <a:rPr lang="en-US" sz="1200" kern="0" dirty="0" smtClean="0">
                <a:solidFill>
                  <a:sysClr val="window" lastClr="FFFFFF"/>
                </a:solidFill>
              </a:rPr>
              <a:t>countries</a:t>
            </a:r>
          </a:p>
          <a:p>
            <a:pPr algn="ctr" defTabSz="914400">
              <a:defRPr/>
            </a:pPr>
            <a:endParaRPr lang="en-US" sz="1200" kern="0" dirty="0" smtClean="0">
              <a:solidFill>
                <a:sysClr val="window" lastClr="FFFFFF"/>
              </a:solidFill>
            </a:endParaRPr>
          </a:p>
        </p:txBody>
      </p:sp>
      <p:sp>
        <p:nvSpPr>
          <p:cNvPr id="4" name="Title 3"/>
          <p:cNvSpPr>
            <a:spLocks noGrp="1"/>
          </p:cNvSpPr>
          <p:nvPr>
            <p:ph type="title"/>
          </p:nvPr>
        </p:nvSpPr>
        <p:spPr/>
        <p:txBody>
          <a:bodyPr/>
          <a:lstStyle/>
          <a:p>
            <a:r>
              <a:rPr lang="en-US" dirty="0" smtClean="0"/>
              <a:t>BPO </a:t>
            </a:r>
            <a:r>
              <a:rPr lang="en-US" dirty="0" smtClean="0">
                <a:solidFill>
                  <a:srgbClr val="024871"/>
                </a:solidFill>
              </a:rPr>
              <a:t>IBX </a:t>
            </a:r>
            <a:r>
              <a:rPr lang="en-US" dirty="0">
                <a:solidFill>
                  <a:srgbClr val="024871"/>
                </a:solidFill>
              </a:rPr>
              <a:t>Business </a:t>
            </a:r>
            <a:r>
              <a:rPr lang="en-US" dirty="0" smtClean="0">
                <a:solidFill>
                  <a:srgbClr val="024871"/>
                </a:solidFill>
              </a:rPr>
              <a:t>Network</a:t>
            </a:r>
            <a:endParaRPr lang="en-US" dirty="0">
              <a:solidFill>
                <a:srgbClr val="024871"/>
              </a:solidFill>
            </a:endParaRPr>
          </a:p>
        </p:txBody>
      </p:sp>
    </p:spTree>
    <p:extLst>
      <p:ext uri="{BB962C8B-B14F-4D97-AF65-F5344CB8AC3E}">
        <p14:creationId xmlns:p14="http://schemas.microsoft.com/office/powerpoint/2010/main" xmlns="" val="1691007881"/>
      </p:ext>
    </p:extLst>
  </p:cSld>
  <p:clrMapOvr>
    <a:masterClrMapping/>
  </p:clrMapOvr>
  <mc:AlternateContent xmlns:mc="http://schemas.openxmlformats.org/markup-compatibility/2006">
    <mc:Choice xmlns:p14="http://schemas.microsoft.com/office/powerpoint/2010/main" xmlns="" Requires="p14">
      <p:transition p14:dur="400">
        <p:fade/>
      </p:transition>
    </mc:Choice>
    <mc:Fallback>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330792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7699662" cy="1002135"/>
          </a:xfrm>
        </p:spPr>
        <p:txBody>
          <a:bodyPr/>
          <a:lstStyle/>
          <a:p>
            <a:pPr lvl="0"/>
            <a:r>
              <a:rPr lang="en-GB" dirty="0">
                <a:solidFill>
                  <a:srgbClr val="00264A"/>
                </a:solidFill>
              </a:rPr>
              <a:t>BPO </a:t>
            </a:r>
            <a:r>
              <a:rPr lang="en-GB" dirty="0" smtClean="0">
                <a:solidFill>
                  <a:srgbClr val="00264A"/>
                </a:solidFill>
              </a:rPr>
              <a:t>IBX Business Network </a:t>
            </a:r>
            <a:r>
              <a:rPr lang="en-GB" dirty="0">
                <a:solidFill>
                  <a:srgbClr val="00264A"/>
                </a:solidFill>
              </a:rPr>
              <a:t>– </a:t>
            </a:r>
            <a:r>
              <a:rPr lang="de-DE" dirty="0" err="1" smtClean="0">
                <a:solidFill>
                  <a:srgbClr val="00264A"/>
                </a:solidFill>
              </a:rPr>
              <a:t>Two</a:t>
            </a:r>
            <a:r>
              <a:rPr lang="de-DE" dirty="0" smtClean="0">
                <a:solidFill>
                  <a:srgbClr val="00264A"/>
                </a:solidFill>
              </a:rPr>
              <a:t> </a:t>
            </a:r>
            <a:r>
              <a:rPr lang="de-DE" dirty="0" err="1" smtClean="0">
                <a:solidFill>
                  <a:srgbClr val="00264A"/>
                </a:solidFill>
              </a:rPr>
              <a:t>years</a:t>
            </a:r>
            <a:r>
              <a:rPr lang="de-DE" dirty="0" smtClean="0">
                <a:solidFill>
                  <a:srgbClr val="00264A"/>
                </a:solidFill>
              </a:rPr>
              <a:t> </a:t>
            </a:r>
            <a:r>
              <a:rPr lang="de-DE" dirty="0" err="1" smtClean="0">
                <a:solidFill>
                  <a:srgbClr val="00264A"/>
                </a:solidFill>
              </a:rPr>
              <a:t>of</a:t>
            </a:r>
            <a:r>
              <a:rPr lang="de-DE" dirty="0" smtClean="0">
                <a:solidFill>
                  <a:srgbClr val="00264A"/>
                </a:solidFill>
              </a:rPr>
              <a:t> </a:t>
            </a:r>
            <a:r>
              <a:rPr lang="de-DE" dirty="0" err="1" smtClean="0">
                <a:solidFill>
                  <a:srgbClr val="00264A"/>
                </a:solidFill>
              </a:rPr>
              <a:t>Devops</a:t>
            </a:r>
            <a:r>
              <a:rPr lang="de-DE" dirty="0" smtClean="0">
                <a:solidFill>
                  <a:srgbClr val="00264A"/>
                </a:solidFill>
              </a:rPr>
              <a:t> in a </a:t>
            </a:r>
            <a:r>
              <a:rPr lang="de-DE" dirty="0" err="1" smtClean="0">
                <a:solidFill>
                  <a:srgbClr val="00264A"/>
                </a:solidFill>
              </a:rPr>
              <a:t>nutshell</a:t>
            </a:r>
            <a:endParaRPr lang="en-GB" dirty="0"/>
          </a:p>
        </p:txBody>
      </p:sp>
      <p:graphicFrame>
        <p:nvGraphicFramePr>
          <p:cNvPr id="4" name="Content Placeholder 3"/>
          <p:cNvGraphicFramePr>
            <a:graphicFrameLocks noGrp="1"/>
          </p:cNvGraphicFramePr>
          <p:nvPr>
            <p:ph idx="1"/>
            <p:extLst/>
          </p:nvPr>
        </p:nvGraphicFramePr>
        <p:xfrm>
          <a:off x="323850" y="1464252"/>
          <a:ext cx="4455968" cy="2238937"/>
        </p:xfrm>
        <a:graphic>
          <a:graphicData uri="http://schemas.openxmlformats.org/drawingml/2006/table">
            <a:tbl>
              <a:tblPr firstRow="1" bandRow="1">
                <a:tableStyleId>{7DF18680-E054-41AD-8BC1-D1AEF772440D}</a:tableStyleId>
              </a:tblPr>
              <a:tblGrid>
                <a:gridCol w="4455968"/>
              </a:tblGrid>
              <a:tr h="330561">
                <a:tc>
                  <a:txBody>
                    <a:bodyPr/>
                    <a:lstStyle/>
                    <a:p>
                      <a:r>
                        <a:rPr lang="en-US" dirty="0" smtClean="0"/>
                        <a:t> People</a:t>
                      </a:r>
                      <a:endParaRPr lang="en-GB" dirty="0"/>
                    </a:p>
                  </a:txBody>
                  <a:tcPr/>
                </a:tc>
              </a:tr>
              <a:tr h="1873177">
                <a:tc>
                  <a:txBody>
                    <a:bodyPr/>
                    <a:lstStyle/>
                    <a:p>
                      <a:pPr marL="285750" lvl="0" indent="-285750">
                        <a:buFont typeface="Arial" panose="020B0604020202020204" pitchFamily="34" charset="0"/>
                        <a:buChar char="•"/>
                      </a:pPr>
                      <a:r>
                        <a:rPr lang="en-US" sz="1600" dirty="0" smtClean="0"/>
                        <a:t>It is all about the right people with the right skillset and the right attitude!</a:t>
                      </a:r>
                    </a:p>
                    <a:p>
                      <a:pPr marL="285750" lvl="0" indent="-285750">
                        <a:buFont typeface="Arial" panose="020B0604020202020204" pitchFamily="34" charset="0"/>
                        <a:buChar char="•"/>
                      </a:pPr>
                      <a:r>
                        <a:rPr lang="en-US" sz="1600" dirty="0" smtClean="0"/>
                        <a:t>People are much more important  than process or technology</a:t>
                      </a:r>
                    </a:p>
                    <a:p>
                      <a:pPr marL="285750" lvl="0" indent="-285750">
                        <a:buFont typeface="Arial" panose="020B0604020202020204" pitchFamily="34" charset="0"/>
                        <a:buChar char="•"/>
                      </a:pPr>
                      <a:r>
                        <a:rPr lang="en-US" sz="1600" dirty="0" smtClean="0"/>
                        <a:t>You</a:t>
                      </a:r>
                      <a:r>
                        <a:rPr lang="en-US" sz="1600" baseline="0" dirty="0" smtClean="0"/>
                        <a:t> need</a:t>
                      </a:r>
                      <a:r>
                        <a:rPr lang="en-US" sz="1600" dirty="0" smtClean="0"/>
                        <a:t> a culture shift!</a:t>
                      </a:r>
                    </a:p>
                    <a:p>
                      <a:pPr marL="285750" lvl="0" indent="-285750">
                        <a:buFont typeface="Arial" panose="020B0604020202020204" pitchFamily="34" charset="0"/>
                        <a:buChar char="•"/>
                      </a:pPr>
                      <a:r>
                        <a:rPr lang="en-US" sz="1600" dirty="0" smtClean="0"/>
                        <a:t>Be prepared to change your people if necessary</a:t>
                      </a:r>
                      <a:endParaRPr lang="en-GB" dirty="0"/>
                    </a:p>
                  </a:txBody>
                  <a:tcPr/>
                </a:tc>
              </a:tr>
            </a:tbl>
          </a:graphicData>
        </a:graphic>
      </p:graphicFrame>
      <p:graphicFrame>
        <p:nvGraphicFramePr>
          <p:cNvPr id="9" name="Content Placeholder 3"/>
          <p:cNvGraphicFramePr>
            <a:graphicFrameLocks/>
          </p:cNvGraphicFramePr>
          <p:nvPr>
            <p:extLst/>
          </p:nvPr>
        </p:nvGraphicFramePr>
        <p:xfrm>
          <a:off x="323850" y="3954607"/>
          <a:ext cx="4455968" cy="2238937"/>
        </p:xfrm>
        <a:graphic>
          <a:graphicData uri="http://schemas.openxmlformats.org/drawingml/2006/table">
            <a:tbl>
              <a:tblPr firstRow="1" bandRow="1">
                <a:tableStyleId>{7DF18680-E054-41AD-8BC1-D1AEF772440D}</a:tableStyleId>
              </a:tblPr>
              <a:tblGrid>
                <a:gridCol w="4455968"/>
              </a:tblGrid>
              <a:tr h="330561">
                <a:tc>
                  <a:txBody>
                    <a:bodyPr/>
                    <a:lstStyle/>
                    <a:p>
                      <a:pPr lvl="0"/>
                      <a:r>
                        <a:rPr lang="en-US" dirty="0" smtClean="0"/>
                        <a:t>Process</a:t>
                      </a:r>
                      <a:endParaRPr lang="en-US" dirty="0"/>
                    </a:p>
                  </a:txBody>
                  <a:tcPr/>
                </a:tc>
              </a:tr>
              <a:tr h="1873177">
                <a:tc>
                  <a:txBody>
                    <a:bodyPr/>
                    <a:lstStyle/>
                    <a:p>
                      <a:pPr marL="285750" lvl="0" indent="-285750">
                        <a:buFont typeface="Arial" panose="020B0604020202020204" pitchFamily="34" charset="0"/>
                        <a:buChar char="•"/>
                      </a:pPr>
                      <a:r>
                        <a:rPr lang="en-US" sz="1600" dirty="0" smtClean="0"/>
                        <a:t>Agile</a:t>
                      </a:r>
                      <a:r>
                        <a:rPr lang="en-US" sz="1600" baseline="0" dirty="0" smtClean="0"/>
                        <a:t> </a:t>
                      </a:r>
                      <a:r>
                        <a:rPr lang="en-US" sz="1600" dirty="0" smtClean="0"/>
                        <a:t>is a MUST (Kanban, “fail quickly”)</a:t>
                      </a:r>
                    </a:p>
                    <a:p>
                      <a:pPr marL="285750" lvl="0" indent="-285750">
                        <a:buFont typeface="Arial" panose="020B0604020202020204" pitchFamily="34" charset="0"/>
                        <a:buChar char="•"/>
                      </a:pPr>
                      <a:r>
                        <a:rPr lang="en-US" sz="1600" dirty="0" smtClean="0"/>
                        <a:t>Deliver Infra and Ops as Code</a:t>
                      </a:r>
                    </a:p>
                    <a:p>
                      <a:pPr marL="285750" marR="0" lvl="0" indent="-285750" algn="l" defTabSz="9143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Incremental change – No big bang required!</a:t>
                      </a:r>
                    </a:p>
                    <a:p>
                      <a:pPr marL="285750" lvl="0" indent="-285750">
                        <a:buFont typeface="Arial" panose="020B0604020202020204" pitchFamily="34" charset="0"/>
                        <a:buChar char="•"/>
                      </a:pPr>
                      <a:r>
                        <a:rPr lang="en-US" sz="1600" dirty="0" smtClean="0"/>
                        <a:t>DevOps strengthens ITIL (e.g. Change Management)</a:t>
                      </a:r>
                    </a:p>
                    <a:p>
                      <a:pPr marL="285750" lvl="0" indent="-285750">
                        <a:buFont typeface="Arial" panose="020B0604020202020204" pitchFamily="34" charset="0"/>
                        <a:buChar char="•"/>
                      </a:pPr>
                      <a:r>
                        <a:rPr lang="en-US" sz="1600" dirty="0" smtClean="0"/>
                        <a:t>DevOps is great for compliance!</a:t>
                      </a:r>
                      <a:endParaRPr lang="en-GB" dirty="0"/>
                    </a:p>
                  </a:txBody>
                  <a:tcPr/>
                </a:tc>
              </a:tr>
            </a:tbl>
          </a:graphicData>
        </a:graphic>
      </p:graphicFrame>
      <p:graphicFrame>
        <p:nvGraphicFramePr>
          <p:cNvPr id="10" name="Content Placeholder 3"/>
          <p:cNvGraphicFramePr>
            <a:graphicFrameLocks/>
          </p:cNvGraphicFramePr>
          <p:nvPr>
            <p:extLst/>
          </p:nvPr>
        </p:nvGraphicFramePr>
        <p:xfrm>
          <a:off x="5193722" y="1464252"/>
          <a:ext cx="4455968" cy="2238937"/>
        </p:xfrm>
        <a:graphic>
          <a:graphicData uri="http://schemas.openxmlformats.org/drawingml/2006/table">
            <a:tbl>
              <a:tblPr firstRow="1" bandRow="1">
                <a:tableStyleId>{7DF18680-E054-41AD-8BC1-D1AEF772440D}</a:tableStyleId>
              </a:tblPr>
              <a:tblGrid>
                <a:gridCol w="4455968"/>
              </a:tblGrid>
              <a:tr h="330561">
                <a:tc>
                  <a:txBody>
                    <a:bodyPr/>
                    <a:lstStyle/>
                    <a:p>
                      <a:pPr lvl="0"/>
                      <a:r>
                        <a:rPr lang="en-US" dirty="0" smtClean="0"/>
                        <a:t> Automation tool chain</a:t>
                      </a:r>
                      <a:endParaRPr lang="en-US" dirty="0"/>
                    </a:p>
                  </a:txBody>
                  <a:tcPr/>
                </a:tc>
              </a:tr>
              <a:tr h="1873177">
                <a:tc>
                  <a:txBody>
                    <a:bodyPr/>
                    <a:lstStyle/>
                    <a:p>
                      <a:pPr marL="285750" lvl="0" indent="-285750">
                        <a:buFont typeface="Arial" panose="020B0604020202020204" pitchFamily="34" charset="0"/>
                        <a:buChar char="•"/>
                      </a:pPr>
                      <a:r>
                        <a:rPr lang="en-US" sz="1600" dirty="0" smtClean="0"/>
                        <a:t>Use a chain of best-in-breed tools</a:t>
                      </a:r>
                    </a:p>
                    <a:p>
                      <a:pPr marL="285750" lvl="0" indent="-285750">
                        <a:buFont typeface="Arial" panose="020B0604020202020204" pitchFamily="34" charset="0"/>
                        <a:buChar char="•"/>
                      </a:pPr>
                      <a:r>
                        <a:rPr lang="en-US" sz="1600" dirty="0" smtClean="0"/>
                        <a:t>Use open source tools – just like Amazon and Facebook</a:t>
                      </a:r>
                    </a:p>
                    <a:p>
                      <a:pPr marL="285750" lvl="0" indent="-285750">
                        <a:buFont typeface="Arial" panose="020B0604020202020204" pitchFamily="34" charset="0"/>
                        <a:buChar char="•"/>
                      </a:pPr>
                      <a:r>
                        <a:rPr lang="en-US" sz="1600" dirty="0" smtClean="0"/>
                        <a:t>Our toolchain: Chef, </a:t>
                      </a:r>
                      <a:r>
                        <a:rPr lang="en-US" sz="1600" dirty="0" err="1" smtClean="0"/>
                        <a:t>Rundeck</a:t>
                      </a:r>
                      <a:r>
                        <a:rPr lang="en-US" sz="1600" dirty="0" smtClean="0"/>
                        <a:t>, Jenkins, Scripting Languages, vSphere</a:t>
                      </a:r>
                    </a:p>
                    <a:p>
                      <a:pPr marL="285750" lvl="0" indent="-285750">
                        <a:buFont typeface="Arial" panose="020B0604020202020204" pitchFamily="34" charset="0"/>
                        <a:buChar char="•"/>
                      </a:pPr>
                      <a:r>
                        <a:rPr lang="en-US" sz="1600" dirty="0" smtClean="0"/>
                        <a:t>You don’t</a:t>
                      </a:r>
                      <a:r>
                        <a:rPr lang="en-US" sz="1600" baseline="0" dirty="0" smtClean="0"/>
                        <a:t> need to pay licenses to get started</a:t>
                      </a:r>
                      <a:endParaRPr lang="en-GB" dirty="0"/>
                    </a:p>
                  </a:txBody>
                  <a:tcPr/>
                </a:tc>
              </a:tr>
            </a:tbl>
          </a:graphicData>
        </a:graphic>
      </p:graphicFrame>
      <p:graphicFrame>
        <p:nvGraphicFramePr>
          <p:cNvPr id="11" name="Content Placeholder 3"/>
          <p:cNvGraphicFramePr>
            <a:graphicFrameLocks/>
          </p:cNvGraphicFramePr>
          <p:nvPr>
            <p:extLst/>
          </p:nvPr>
        </p:nvGraphicFramePr>
        <p:xfrm>
          <a:off x="5193722" y="3954607"/>
          <a:ext cx="4455968" cy="2238937"/>
        </p:xfrm>
        <a:graphic>
          <a:graphicData uri="http://schemas.openxmlformats.org/drawingml/2006/table">
            <a:tbl>
              <a:tblPr firstRow="1" bandRow="1">
                <a:tableStyleId>{7DF18680-E054-41AD-8BC1-D1AEF772440D}</a:tableStyleId>
              </a:tblPr>
              <a:tblGrid>
                <a:gridCol w="4455968"/>
              </a:tblGrid>
              <a:tr h="330561">
                <a:tc>
                  <a:txBody>
                    <a:bodyPr/>
                    <a:lstStyle/>
                    <a:p>
                      <a:pPr lvl="0"/>
                      <a:r>
                        <a:rPr lang="en-US" dirty="0" smtClean="0"/>
                        <a:t> Transformation</a:t>
                      </a:r>
                      <a:endParaRPr lang="en-GB" dirty="0"/>
                    </a:p>
                  </a:txBody>
                  <a:tcPr/>
                </a:tc>
              </a:tr>
              <a:tr h="1873177">
                <a:tc>
                  <a:txBody>
                    <a:bodyPr/>
                    <a:lstStyle/>
                    <a:p>
                      <a:pPr marL="285750" lvl="0" indent="-285750">
                        <a:buFont typeface="Arial" panose="020B0604020202020204" pitchFamily="34" charset="0"/>
                        <a:buChar char="•"/>
                      </a:pPr>
                      <a:r>
                        <a:rPr lang="en-US" sz="1600" dirty="0" smtClean="0"/>
                        <a:t>What matters is the </a:t>
                      </a:r>
                      <a:r>
                        <a:rPr lang="en-US" sz="1600" b="1" dirty="0" smtClean="0"/>
                        <a:t>running service</a:t>
                      </a:r>
                      <a:r>
                        <a:rPr lang="en-US" sz="1600" dirty="0" smtClean="0"/>
                        <a:t> – not software, nor infrastructure!</a:t>
                      </a:r>
                    </a:p>
                    <a:p>
                      <a:pPr marL="285750" marR="0" lvl="0" indent="-285750" algn="l" defTabSz="9143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Tear down the silos!</a:t>
                      </a:r>
                    </a:p>
                    <a:p>
                      <a:pPr marL="285750" lvl="0" indent="-285750">
                        <a:buFont typeface="Arial" panose="020B0604020202020204" pitchFamily="34" charset="0"/>
                        <a:buChar char="•"/>
                      </a:pPr>
                      <a:r>
                        <a:rPr lang="en-US" sz="1600" dirty="0" smtClean="0"/>
                        <a:t>Invest in people first</a:t>
                      </a:r>
                    </a:p>
                    <a:p>
                      <a:pPr marL="285750" lvl="0" indent="-285750">
                        <a:buFont typeface="Arial" panose="020B0604020202020204" pitchFamily="34" charset="0"/>
                        <a:buChar char="•"/>
                      </a:pPr>
                      <a:r>
                        <a:rPr lang="en-US" sz="1600" b="1" dirty="0" smtClean="0"/>
                        <a:t>Result: Reduced cost (FTEs) by 30% in 2014 with better SLAs while doing a lot more!</a:t>
                      </a:r>
                      <a:endParaRPr lang="en-GB" dirty="0"/>
                    </a:p>
                  </a:txBody>
                  <a:tcPr/>
                </a:tc>
              </a:tr>
            </a:tbl>
          </a:graphicData>
        </a:graphic>
      </p:graphicFrame>
      <p:grpSp>
        <p:nvGrpSpPr>
          <p:cNvPr id="12" name="Group 11"/>
          <p:cNvGrpSpPr/>
          <p:nvPr/>
        </p:nvGrpSpPr>
        <p:grpSpPr>
          <a:xfrm>
            <a:off x="8011391" y="55372"/>
            <a:ext cx="1318780" cy="838246"/>
            <a:chOff x="2566987" y="1818481"/>
            <a:chExt cx="2200275" cy="1212321"/>
          </a:xfrm>
        </p:grpSpPr>
        <p:sp>
          <p:nvSpPr>
            <p:cNvPr id="13" name="Rounded Rectangle 12"/>
            <p:cNvSpPr/>
            <p:nvPr/>
          </p:nvSpPr>
          <p:spPr>
            <a:xfrm>
              <a:off x="2566987" y="1818481"/>
              <a:ext cx="2200275" cy="1212321"/>
            </a:xfrm>
            <a:prstGeom prst="roundRect">
              <a:avLst/>
            </a:prstGeom>
            <a:blipFill rotWithShape="0">
              <a:blip r:embed="rId2" cstate="print"/>
              <a:stretch>
                <a:fillRect/>
              </a:stretch>
            </a:blipFill>
            <a:effectLst>
              <a:outerShdw blurRad="50800" dist="50800" dir="4560000" algn="ctr" rotWithShape="0">
                <a:srgbClr val="000000">
                  <a:alpha val="70000"/>
                </a:srgbClr>
              </a:outerShdw>
            </a:effectLst>
          </p:spPr>
          <p:style>
            <a:lnRef idx="2">
              <a:schemeClr val="lt1">
                <a:hueOff val="0"/>
                <a:satOff val="0"/>
                <a:lumOff val="0"/>
                <a:alphaOff val="0"/>
              </a:schemeClr>
            </a:lnRef>
            <a:fillRef idx="1">
              <a:scrgbClr r="0" g="0" b="0"/>
            </a:fillRef>
            <a:effectRef idx="0">
              <a:scrgbClr r="0" g="0" b="0"/>
            </a:effectRef>
            <a:fontRef idx="minor">
              <a:schemeClr val="dk1">
                <a:hueOff val="0"/>
                <a:satOff val="0"/>
                <a:lumOff val="0"/>
                <a:alphaOff val="0"/>
              </a:schemeClr>
            </a:fontRef>
          </p:style>
        </p:sp>
        <p:sp>
          <p:nvSpPr>
            <p:cNvPr id="14" name="Rounded Rectangle 4"/>
            <p:cNvSpPr/>
            <p:nvPr/>
          </p:nvSpPr>
          <p:spPr>
            <a:xfrm>
              <a:off x="2626168" y="1877662"/>
              <a:ext cx="2081913" cy="109395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endParaRPr lang="en-US" sz="1800" kern="1200" dirty="0"/>
            </a:p>
          </p:txBody>
        </p:sp>
      </p:grpSp>
    </p:spTree>
    <p:extLst>
      <p:ext uri="{BB962C8B-B14F-4D97-AF65-F5344CB8AC3E}">
        <p14:creationId xmlns:p14="http://schemas.microsoft.com/office/powerpoint/2010/main" xmlns="" val="1181678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79319" y="862445"/>
            <a:ext cx="8478982" cy="5632311"/>
          </a:xfrm>
          <a:prstGeom prst="rect">
            <a:avLst/>
          </a:prstGeom>
          <a:noFill/>
        </p:spPr>
        <p:txBody>
          <a:bodyPr wrap="square" rtlCol="0">
            <a:spAutoFit/>
          </a:bodyPr>
          <a:lstStyle/>
          <a:p>
            <a:pPr algn="ctr"/>
            <a:r>
              <a:rPr lang="en-GB" sz="7200" dirty="0" smtClean="0">
                <a:solidFill>
                  <a:schemeClr val="tx2">
                    <a:lumMod val="50000"/>
                  </a:schemeClr>
                </a:solidFill>
              </a:rPr>
              <a:t>What is the</a:t>
            </a:r>
          </a:p>
          <a:p>
            <a:pPr algn="ctr"/>
            <a:r>
              <a:rPr lang="en-GB" sz="7200" b="1" dirty="0" smtClean="0">
                <a:solidFill>
                  <a:schemeClr val="tx1">
                    <a:lumMod val="50000"/>
                    <a:lumOff val="50000"/>
                  </a:schemeClr>
                </a:solidFill>
              </a:rPr>
              <a:t>Product</a:t>
            </a:r>
          </a:p>
          <a:p>
            <a:pPr algn="ctr"/>
            <a:r>
              <a:rPr lang="en-GB" sz="7200" dirty="0" smtClean="0">
                <a:solidFill>
                  <a:schemeClr val="tx2">
                    <a:lumMod val="50000"/>
                  </a:schemeClr>
                </a:solidFill>
              </a:rPr>
              <a:t>that BPO IBX Business Network is delivering?</a:t>
            </a:r>
          </a:p>
        </p:txBody>
      </p:sp>
    </p:spTree>
    <p:extLst>
      <p:ext uri="{BB962C8B-B14F-4D97-AF65-F5344CB8AC3E}">
        <p14:creationId xmlns:p14="http://schemas.microsoft.com/office/powerpoint/2010/main" xmlns="" val="2802506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is it the Customers are actually </a:t>
            </a:r>
            <a:r>
              <a:rPr lang="en-GB" dirty="0" smtClean="0">
                <a:solidFill>
                  <a:schemeClr val="tx1">
                    <a:lumMod val="50000"/>
                    <a:lumOff val="50000"/>
                  </a:schemeClr>
                </a:solidFill>
              </a:rPr>
              <a:t>paying</a:t>
            </a:r>
            <a:r>
              <a:rPr lang="en-GB" dirty="0" smtClean="0"/>
              <a:t> for?</a:t>
            </a:r>
            <a:endParaRPr lang="en-GB" dirty="0"/>
          </a:p>
        </p:txBody>
      </p:sp>
      <p:sp>
        <p:nvSpPr>
          <p:cNvPr id="5" name="Content Placeholder 4"/>
          <p:cNvSpPr>
            <a:spLocks noGrp="1"/>
          </p:cNvSpPr>
          <p:nvPr>
            <p:ph idx="1"/>
          </p:nvPr>
        </p:nvSpPr>
        <p:spPr>
          <a:xfrm>
            <a:off x="4738254" y="1501977"/>
            <a:ext cx="4894695" cy="4636539"/>
          </a:xfrm>
          <a:prstGeom prst="rect">
            <a:avLst/>
          </a:prstGeom>
        </p:spPr>
        <p:txBody>
          <a:bodyPr/>
          <a:lstStyle/>
          <a:p>
            <a:r>
              <a:rPr lang="en-GB" sz="2400" dirty="0" smtClean="0"/>
              <a:t>The customers are paying for a </a:t>
            </a:r>
            <a:r>
              <a:rPr lang="en-GB" sz="2400" dirty="0" smtClean="0">
                <a:solidFill>
                  <a:schemeClr val="tx1">
                    <a:lumMod val="50000"/>
                    <a:lumOff val="50000"/>
                  </a:schemeClr>
                </a:solidFill>
              </a:rPr>
              <a:t>running</a:t>
            </a:r>
            <a:r>
              <a:rPr lang="en-GB" sz="2400" dirty="0" smtClean="0"/>
              <a:t> service</a:t>
            </a:r>
          </a:p>
          <a:p>
            <a:r>
              <a:rPr lang="en-GB" sz="2400" dirty="0" smtClean="0"/>
              <a:t>If the service isn’t </a:t>
            </a:r>
            <a:r>
              <a:rPr lang="en-GB" sz="2400" dirty="0" smtClean="0">
                <a:solidFill>
                  <a:schemeClr val="tx1">
                    <a:lumMod val="50000"/>
                    <a:lumOff val="50000"/>
                  </a:schemeClr>
                </a:solidFill>
              </a:rPr>
              <a:t>running</a:t>
            </a:r>
            <a:r>
              <a:rPr lang="en-GB" sz="2400" dirty="0" smtClean="0"/>
              <a:t>, there is no product or </a:t>
            </a:r>
            <a:r>
              <a:rPr lang="en-GB" sz="2400" dirty="0" smtClean="0">
                <a:solidFill>
                  <a:schemeClr val="tx1">
                    <a:lumMod val="50000"/>
                    <a:lumOff val="50000"/>
                  </a:schemeClr>
                </a:solidFill>
              </a:rPr>
              <a:t>business</a:t>
            </a:r>
          </a:p>
          <a:p>
            <a:r>
              <a:rPr lang="en-GB" sz="2400" dirty="0" smtClean="0">
                <a:solidFill>
                  <a:schemeClr val="tx1">
                    <a:lumMod val="50000"/>
                    <a:lumOff val="50000"/>
                  </a:schemeClr>
                </a:solidFill>
              </a:rPr>
              <a:t>Operations</a:t>
            </a:r>
            <a:r>
              <a:rPr lang="en-GB" sz="2400" dirty="0" smtClean="0"/>
              <a:t> is our “factory floor” and “storefront”</a:t>
            </a:r>
          </a:p>
          <a:p>
            <a:r>
              <a:rPr lang="en-GB" sz="2400" dirty="0" smtClean="0"/>
              <a:t>Everything else is a “parts supplier” (including </a:t>
            </a:r>
            <a:r>
              <a:rPr lang="en-GB" sz="2400" dirty="0" smtClean="0">
                <a:solidFill>
                  <a:schemeClr val="tx1">
                    <a:lumMod val="50000"/>
                    <a:lumOff val="50000"/>
                  </a:schemeClr>
                </a:solidFill>
              </a:rPr>
              <a:t>Developers</a:t>
            </a:r>
            <a:r>
              <a:rPr lang="en-GB" sz="2400" dirty="0" smtClean="0"/>
              <a:t>)</a:t>
            </a:r>
          </a:p>
          <a:p>
            <a:r>
              <a:rPr lang="en-GB" sz="2400" dirty="0" smtClean="0"/>
              <a:t>Everybody has its own set of </a:t>
            </a:r>
            <a:r>
              <a:rPr lang="en-GB" sz="2400" dirty="0" smtClean="0">
                <a:solidFill>
                  <a:schemeClr val="tx1">
                    <a:lumMod val="50000"/>
                    <a:lumOff val="50000"/>
                  </a:schemeClr>
                </a:solidFill>
              </a:rPr>
              <a:t>requirements</a:t>
            </a:r>
            <a:r>
              <a:rPr lang="en-GB" sz="2400" dirty="0" smtClean="0"/>
              <a:t> that need to be part of the service</a:t>
            </a:r>
          </a:p>
        </p:txBody>
      </p:sp>
      <p:pic>
        <p:nvPicPr>
          <p:cNvPr id="3" name="Picture 2"/>
          <p:cNvPicPr>
            <a:picLocks noChangeAspect="1"/>
          </p:cNvPicPr>
          <p:nvPr/>
        </p:nvPicPr>
        <p:blipFill>
          <a:blip r:embed="rId2" cstate="print">
            <a:extLst>
              <a:ext uri="{28A0092B-C50C-407E-A947-70E740481C1C}">
                <a14:useLocalDpi xmlns:a14="http://schemas.microsoft.com/office/drawing/2010/main" xmlns=""/>
              </a:ext>
            </a:extLst>
          </a:blip>
          <a:stretch>
            <a:fillRect/>
          </a:stretch>
        </p:blipFill>
        <p:spPr>
          <a:xfrm>
            <a:off x="994479" y="1501977"/>
            <a:ext cx="2749296" cy="3657600"/>
          </a:xfrm>
          <a:prstGeom prst="rect">
            <a:avLst/>
          </a:prstGeom>
        </p:spPr>
      </p:pic>
      <p:sp>
        <p:nvSpPr>
          <p:cNvPr id="2" name="TextBox 1"/>
          <p:cNvSpPr txBox="1"/>
          <p:nvPr/>
        </p:nvSpPr>
        <p:spPr>
          <a:xfrm>
            <a:off x="322118" y="5185063"/>
            <a:ext cx="4094018" cy="1077218"/>
          </a:xfrm>
          <a:prstGeom prst="rect">
            <a:avLst/>
          </a:prstGeom>
          <a:noFill/>
        </p:spPr>
        <p:txBody>
          <a:bodyPr wrap="square" rtlCol="0">
            <a:spAutoFit/>
          </a:bodyPr>
          <a:lstStyle/>
          <a:p>
            <a:pPr algn="ctr"/>
            <a:r>
              <a:rPr lang="en-GB" sz="3200" dirty="0" smtClean="0">
                <a:solidFill>
                  <a:schemeClr val="tx1">
                    <a:lumMod val="50000"/>
                    <a:lumOff val="50000"/>
                  </a:schemeClr>
                </a:solidFill>
              </a:rPr>
              <a:t>The running service is the product!</a:t>
            </a:r>
          </a:p>
        </p:txBody>
      </p:sp>
    </p:spTree>
    <p:extLst>
      <p:ext uri="{BB962C8B-B14F-4D97-AF65-F5344CB8AC3E}">
        <p14:creationId xmlns:p14="http://schemas.microsoft.com/office/powerpoint/2010/main" xmlns="" val="35790565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Running the Service requires tight interaction between different groups </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095750726"/>
              </p:ext>
            </p:extLst>
          </p:nvPr>
        </p:nvGraphicFramePr>
        <p:xfrm>
          <a:off x="323850" y="1495425"/>
          <a:ext cx="9582150" cy="4643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47425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is this not working so well? Each group is a silo!</a:t>
            </a:r>
            <a:endParaRPr lang="en-GB" dirty="0"/>
          </a:p>
        </p:txBody>
      </p:sp>
      <p:pic>
        <p:nvPicPr>
          <p:cNvPr id="4" name="Picture 4" descr="http://img.directindustry.com/images_di/photo-g/aluminum-silos-50087-4014552.jpg"/>
          <p:cNvPicPr>
            <a:picLocks noGrp="1" noChangeAspect="1" noChangeArrowheads="1"/>
          </p:cNvPicPr>
          <p:nvPr>
            <p:ph sz="quarter" idx="4294967295"/>
          </p:nvPr>
        </p:nvPicPr>
        <p:blipFill>
          <a:blip r:embed="rId2" cstate="print">
            <a:extLst>
              <a:ext uri="{28A0092B-C50C-407E-A947-70E740481C1C}">
                <a14:useLocalDpi xmlns:a14="http://schemas.microsoft.com/office/drawing/2010/main" xmlns=""/>
              </a:ext>
            </a:extLst>
          </a:blip>
          <a:srcRect/>
          <a:stretch>
            <a:fillRect/>
          </a:stretch>
        </p:blipFill>
        <p:spPr bwMode="auto">
          <a:xfrm>
            <a:off x="378387" y="1761047"/>
            <a:ext cx="9149142" cy="403256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rot="16200000">
            <a:off x="3622196" y="3604384"/>
            <a:ext cx="1795684" cy="369332"/>
          </a:xfrm>
          <a:prstGeom prst="rect">
            <a:avLst/>
          </a:prstGeom>
          <a:noFill/>
        </p:spPr>
        <p:txBody>
          <a:bodyPr wrap="none" rtlCol="0">
            <a:spAutoFit/>
          </a:bodyPr>
          <a:lstStyle/>
          <a:p>
            <a:pPr>
              <a:lnSpc>
                <a:spcPct val="90000"/>
              </a:lnSpc>
            </a:pPr>
            <a:r>
              <a:rPr lang="en-GB" sz="2000" b="1" dirty="0" smtClean="0"/>
              <a:t>Development</a:t>
            </a:r>
          </a:p>
        </p:txBody>
      </p:sp>
      <p:sp>
        <p:nvSpPr>
          <p:cNvPr id="7" name="TextBox 6"/>
          <p:cNvSpPr txBox="1"/>
          <p:nvPr/>
        </p:nvSpPr>
        <p:spPr>
          <a:xfrm rot="16200000">
            <a:off x="4765662" y="3604384"/>
            <a:ext cx="1608133" cy="369332"/>
          </a:xfrm>
          <a:prstGeom prst="rect">
            <a:avLst/>
          </a:prstGeom>
          <a:noFill/>
        </p:spPr>
        <p:txBody>
          <a:bodyPr wrap="none" rtlCol="0">
            <a:spAutoFit/>
          </a:bodyPr>
          <a:lstStyle/>
          <a:p>
            <a:pPr>
              <a:lnSpc>
                <a:spcPct val="90000"/>
              </a:lnSpc>
            </a:pPr>
            <a:r>
              <a:rPr lang="en-GB" sz="2000" b="1" dirty="0" smtClean="0"/>
              <a:t>Operational</a:t>
            </a:r>
          </a:p>
        </p:txBody>
      </p:sp>
      <p:sp>
        <p:nvSpPr>
          <p:cNvPr id="8" name="TextBox 7"/>
          <p:cNvSpPr txBox="1"/>
          <p:nvPr/>
        </p:nvSpPr>
        <p:spPr>
          <a:xfrm rot="16200000">
            <a:off x="2062371" y="3604384"/>
            <a:ext cx="2807179" cy="369332"/>
          </a:xfrm>
          <a:prstGeom prst="rect">
            <a:avLst/>
          </a:prstGeom>
          <a:noFill/>
        </p:spPr>
        <p:txBody>
          <a:bodyPr wrap="none" rtlCol="0">
            <a:spAutoFit/>
          </a:bodyPr>
          <a:lstStyle/>
          <a:p>
            <a:pPr>
              <a:lnSpc>
                <a:spcPct val="90000"/>
              </a:lnSpc>
            </a:pPr>
            <a:r>
              <a:rPr lang="en-GB" sz="2000" b="1" dirty="0" smtClean="0"/>
              <a:t>Product management</a:t>
            </a:r>
          </a:p>
        </p:txBody>
      </p:sp>
    </p:spTree>
    <p:extLst>
      <p:ext uri="{BB962C8B-B14F-4D97-AF65-F5344CB8AC3E}">
        <p14:creationId xmlns:p14="http://schemas.microsoft.com/office/powerpoint/2010/main" xmlns="" val="17544020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48145" y="768927"/>
            <a:ext cx="8478982" cy="5170646"/>
          </a:xfrm>
          <a:prstGeom prst="rect">
            <a:avLst/>
          </a:prstGeom>
          <a:noFill/>
        </p:spPr>
        <p:txBody>
          <a:bodyPr wrap="square" rtlCol="0">
            <a:spAutoFit/>
          </a:bodyPr>
          <a:lstStyle/>
          <a:p>
            <a:pPr algn="ctr"/>
            <a:r>
              <a:rPr lang="en-GB" sz="6600" dirty="0" smtClean="0">
                <a:solidFill>
                  <a:schemeClr val="tx1">
                    <a:lumMod val="50000"/>
                    <a:lumOff val="50000"/>
                  </a:schemeClr>
                </a:solidFill>
              </a:rPr>
              <a:t>Two years</a:t>
            </a:r>
            <a:r>
              <a:rPr lang="en-GB" sz="6600" dirty="0" smtClean="0">
                <a:solidFill>
                  <a:schemeClr val="tx2">
                    <a:lumMod val="50000"/>
                  </a:schemeClr>
                </a:solidFill>
              </a:rPr>
              <a:t> ago we decided to </a:t>
            </a:r>
            <a:r>
              <a:rPr lang="en-GB" sz="6600" dirty="0" smtClean="0">
                <a:solidFill>
                  <a:schemeClr val="tx1">
                    <a:lumMod val="50000"/>
                    <a:lumOff val="50000"/>
                  </a:schemeClr>
                </a:solidFill>
              </a:rPr>
              <a:t>transform</a:t>
            </a:r>
            <a:r>
              <a:rPr lang="en-GB" sz="6600" dirty="0" smtClean="0">
                <a:solidFill>
                  <a:schemeClr val="tx2">
                    <a:lumMod val="50000"/>
                  </a:schemeClr>
                </a:solidFill>
              </a:rPr>
              <a:t> our </a:t>
            </a:r>
            <a:r>
              <a:rPr lang="en-GB" sz="6600" dirty="0" smtClean="0">
                <a:solidFill>
                  <a:schemeClr val="tx1">
                    <a:lumMod val="50000"/>
                    <a:lumOff val="50000"/>
                  </a:schemeClr>
                </a:solidFill>
              </a:rPr>
              <a:t>organization</a:t>
            </a:r>
            <a:r>
              <a:rPr lang="en-GB" sz="6600" dirty="0" smtClean="0">
                <a:solidFill>
                  <a:schemeClr val="tx2">
                    <a:lumMod val="50000"/>
                  </a:schemeClr>
                </a:solidFill>
              </a:rPr>
              <a:t> and to tear down the</a:t>
            </a:r>
          </a:p>
          <a:p>
            <a:pPr algn="ctr"/>
            <a:r>
              <a:rPr lang="en-GB" sz="6600" dirty="0" smtClean="0">
                <a:solidFill>
                  <a:schemeClr val="tx1">
                    <a:lumMod val="50000"/>
                    <a:lumOff val="50000"/>
                  </a:schemeClr>
                </a:solidFill>
              </a:rPr>
              <a:t>silos!</a:t>
            </a:r>
          </a:p>
        </p:txBody>
      </p:sp>
    </p:spTree>
    <p:extLst>
      <p:ext uri="{BB962C8B-B14F-4D97-AF65-F5344CB8AC3E}">
        <p14:creationId xmlns:p14="http://schemas.microsoft.com/office/powerpoint/2010/main" xmlns="" val="19147527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tx1"/>
                </a:solidFill>
                <a:latin typeface="Arial" panose="020B0604020202020204" pitchFamily="34" charset="0"/>
                <a:cs typeface="Arial" panose="020B0604020202020204" pitchFamily="34" charset="0"/>
              </a:rPr>
              <a:t>Increased speed, lower cost and better SLAs!</a:t>
            </a:r>
            <a:endParaRPr lang="en-GB" sz="3200" dirty="0">
              <a:solidFill>
                <a:schemeClr val="tx1"/>
              </a:solidFill>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3823855" y="1494765"/>
            <a:ext cx="5444836" cy="4643751"/>
          </a:xfrm>
        </p:spPr>
        <p:txBody>
          <a:bodyPr/>
          <a:lstStyle/>
          <a:p>
            <a:r>
              <a:rPr lang="en-GB" sz="2400" b="1" dirty="0" smtClean="0">
                <a:solidFill>
                  <a:schemeClr val="tx1">
                    <a:lumMod val="50000"/>
                    <a:lumOff val="50000"/>
                  </a:schemeClr>
                </a:solidFill>
                <a:latin typeface="Arial" panose="020B0604020202020204" pitchFamily="34" charset="0"/>
                <a:cs typeface="Arial" panose="020B0604020202020204" pitchFamily="34" charset="0"/>
              </a:rPr>
              <a:t>One Delivery Team (Product Management, Dev, QA, Operations, Infrastructure)</a:t>
            </a:r>
            <a:endParaRPr lang="en-GB" sz="2400" dirty="0" smtClean="0">
              <a:latin typeface="Arial" panose="020B0604020202020204" pitchFamily="34" charset="0"/>
              <a:cs typeface="Arial" panose="020B0604020202020204" pitchFamily="34" charset="0"/>
            </a:endParaRPr>
          </a:p>
          <a:p>
            <a:r>
              <a:rPr lang="en-GB" sz="2400" dirty="0" smtClean="0">
                <a:latin typeface="Arial" panose="020B0604020202020204" pitchFamily="34" charset="0"/>
                <a:cs typeface="Arial" panose="020B0604020202020204" pitchFamily="34" charset="0"/>
              </a:rPr>
              <a:t>Applying Development </a:t>
            </a:r>
            <a:r>
              <a:rPr lang="en-GB" sz="2400" dirty="0" smtClean="0">
                <a:solidFill>
                  <a:schemeClr val="tx1">
                    <a:lumMod val="50000"/>
                    <a:lumOff val="50000"/>
                  </a:schemeClr>
                </a:solidFill>
                <a:latin typeface="Arial" panose="020B0604020202020204" pitchFamily="34" charset="0"/>
                <a:cs typeface="Arial" panose="020B0604020202020204" pitchFamily="34" charset="0"/>
              </a:rPr>
              <a:t>best practices </a:t>
            </a:r>
            <a:r>
              <a:rPr lang="en-GB" sz="2400" dirty="0" smtClean="0">
                <a:latin typeface="Arial" panose="020B0604020202020204" pitchFamily="34" charset="0"/>
                <a:cs typeface="Arial" panose="020B0604020202020204" pitchFamily="34" charset="0"/>
              </a:rPr>
              <a:t>to Operations and Infrastructure</a:t>
            </a:r>
          </a:p>
          <a:p>
            <a:r>
              <a:rPr lang="en-GB" sz="2400" dirty="0" smtClean="0">
                <a:latin typeface="Arial" panose="020B0604020202020204" pitchFamily="34" charset="0"/>
                <a:cs typeface="Arial" panose="020B0604020202020204" pitchFamily="34" charset="0"/>
              </a:rPr>
              <a:t>Replacing </a:t>
            </a:r>
            <a:r>
              <a:rPr lang="en-GB" sz="2400" dirty="0" smtClean="0">
                <a:solidFill>
                  <a:schemeClr val="tx1">
                    <a:lumMod val="50000"/>
                    <a:lumOff val="50000"/>
                  </a:schemeClr>
                </a:solidFill>
                <a:latin typeface="Arial" panose="020B0604020202020204" pitchFamily="34" charset="0"/>
                <a:cs typeface="Arial" panose="020B0604020202020204" pitchFamily="34" charset="0"/>
              </a:rPr>
              <a:t>manual</a:t>
            </a:r>
            <a:r>
              <a:rPr lang="en-GB" sz="2400" dirty="0" smtClean="0">
                <a:latin typeface="Arial" panose="020B0604020202020204" pitchFamily="34" charset="0"/>
                <a:cs typeface="Arial" panose="020B0604020202020204" pitchFamily="34" charset="0"/>
              </a:rPr>
              <a:t> process with </a:t>
            </a:r>
            <a:r>
              <a:rPr lang="en-GB" sz="2400" dirty="0" smtClean="0">
                <a:solidFill>
                  <a:schemeClr val="tx1">
                    <a:lumMod val="50000"/>
                    <a:lumOff val="50000"/>
                  </a:schemeClr>
                </a:solidFill>
                <a:latin typeface="Arial" panose="020B0604020202020204" pitchFamily="34" charset="0"/>
                <a:cs typeface="Arial" panose="020B0604020202020204" pitchFamily="34" charset="0"/>
              </a:rPr>
              <a:t>automation</a:t>
            </a:r>
          </a:p>
          <a:p>
            <a:r>
              <a:rPr lang="en-GB" sz="2400" dirty="0" smtClean="0">
                <a:solidFill>
                  <a:schemeClr val="tx1">
                    <a:lumMod val="50000"/>
                    <a:lumOff val="50000"/>
                  </a:schemeClr>
                </a:solidFill>
                <a:latin typeface="Arial" panose="020B0604020202020204" pitchFamily="34" charset="0"/>
                <a:cs typeface="Arial" panose="020B0604020202020204" pitchFamily="34" charset="0"/>
              </a:rPr>
              <a:t>Eliminating</a:t>
            </a:r>
            <a:r>
              <a:rPr lang="en-GB" sz="2400" dirty="0" smtClean="0">
                <a:latin typeface="Arial" panose="020B0604020202020204" pitchFamily="34" charset="0"/>
                <a:cs typeface="Arial" panose="020B0604020202020204" pitchFamily="34" charset="0"/>
              </a:rPr>
              <a:t> human errors and waste</a:t>
            </a:r>
          </a:p>
          <a:p>
            <a:r>
              <a:rPr lang="en-GB" sz="2400" dirty="0" smtClean="0">
                <a:latin typeface="Arial" panose="020B0604020202020204" pitchFamily="34" charset="0"/>
                <a:cs typeface="Arial" panose="020B0604020202020204" pitchFamily="34" charset="0"/>
              </a:rPr>
              <a:t>Operations and Infrastructure as </a:t>
            </a:r>
            <a:r>
              <a:rPr lang="en-GB" sz="2400" dirty="0" smtClean="0">
                <a:solidFill>
                  <a:schemeClr val="tx1">
                    <a:lumMod val="50000"/>
                    <a:lumOff val="50000"/>
                  </a:schemeClr>
                </a:solidFill>
                <a:latin typeface="Arial" panose="020B0604020202020204" pitchFamily="34" charset="0"/>
                <a:cs typeface="Arial" panose="020B0604020202020204" pitchFamily="34" charset="0"/>
              </a:rPr>
              <a:t>code</a:t>
            </a:r>
          </a:p>
          <a:p>
            <a:r>
              <a:rPr lang="en-GB" sz="2400" dirty="0" smtClean="0">
                <a:latin typeface="Arial" panose="020B0604020202020204" pitchFamily="34" charset="0"/>
                <a:cs typeface="Arial" panose="020B0604020202020204" pitchFamily="34" charset="0"/>
              </a:rPr>
              <a:t>Infrastructure </a:t>
            </a:r>
            <a:r>
              <a:rPr lang="en-GB" sz="2400" dirty="0" smtClean="0">
                <a:solidFill>
                  <a:schemeClr val="tx1">
                    <a:lumMod val="50000"/>
                    <a:lumOff val="50000"/>
                  </a:schemeClr>
                </a:solidFill>
                <a:latin typeface="Arial" panose="020B0604020202020204" pitchFamily="34" charset="0"/>
                <a:cs typeface="Arial" panose="020B0604020202020204" pitchFamily="34" charset="0"/>
              </a:rPr>
              <a:t>independence</a:t>
            </a:r>
            <a:r>
              <a:rPr lang="en-GB" sz="2400" dirty="0" smtClean="0">
                <a:latin typeface="Arial" panose="020B0604020202020204" pitchFamily="34" charset="0"/>
                <a:cs typeface="Arial" panose="020B0604020202020204" pitchFamily="34" charset="0"/>
              </a:rPr>
              <a:t> (deploy everywhere)</a:t>
            </a:r>
            <a:endParaRPr lang="en-GB" sz="2400" dirty="0">
              <a:latin typeface="Arial" panose="020B0604020202020204" pitchFamily="34" charset="0"/>
              <a:cs typeface="Arial" panose="020B0604020202020204" pitchFamily="34" charset="0"/>
            </a:endParaRPr>
          </a:p>
        </p:txBody>
      </p:sp>
      <p:sp>
        <p:nvSpPr>
          <p:cNvPr id="6" name="Text Placeholder 30"/>
          <p:cNvSpPr txBox="1">
            <a:spLocks/>
          </p:cNvSpPr>
          <p:nvPr/>
        </p:nvSpPr>
        <p:spPr>
          <a:xfrm>
            <a:off x="0" y="1599030"/>
            <a:ext cx="9905999" cy="4752660"/>
          </a:xfrm>
          <a:prstGeom prst="rect">
            <a:avLst/>
          </a:prstGeom>
        </p:spPr>
        <p:txBody>
          <a:bodyPr/>
          <a:lstStyle>
            <a:lvl1pPr marL="0" indent="0" algn="l" defTabSz="914342" rtl="0" eaLnBrk="1" latinLnBrk="0" hangingPunct="1">
              <a:lnSpc>
                <a:spcPct val="90000"/>
              </a:lnSpc>
              <a:spcBef>
                <a:spcPts val="0"/>
              </a:spcBef>
              <a:spcAft>
                <a:spcPts val="400"/>
              </a:spcAft>
              <a:buClr>
                <a:schemeClr val="tx2"/>
              </a:buClr>
              <a:buFont typeface="Arial" pitchFamily="34" charset="0"/>
              <a:buNone/>
              <a:defRPr sz="1400" b="0" kern="1200">
                <a:solidFill>
                  <a:schemeClr val="tx1"/>
                </a:solidFill>
                <a:latin typeface="+mn-lt"/>
                <a:ea typeface="+mn-ea"/>
                <a:cs typeface="+mn-cs"/>
              </a:defRPr>
            </a:lvl1pPr>
            <a:lvl2pPr marL="182563" indent="-182563"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2pPr>
            <a:lvl3pPr marL="361950"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3pPr>
            <a:lvl4pPr marL="542925" indent="-180975"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4pPr>
            <a:lvl5pPr marL="714375" indent="-171450" algn="l" defTabSz="801688" rtl="0" eaLnBrk="1" latinLnBrk="0" hangingPunct="1">
              <a:lnSpc>
                <a:spcPct val="90000"/>
              </a:lnSpc>
              <a:spcBef>
                <a:spcPts val="0"/>
              </a:spcBef>
              <a:spcAft>
                <a:spcPts val="400"/>
              </a:spcAft>
              <a:buClr>
                <a:schemeClr val="tx2"/>
              </a:buClr>
              <a:buFont typeface="Symbol" pitchFamily="18" charset="2"/>
              <a:buChar char="-"/>
              <a:defRPr sz="1400" kern="1200" baseline="0">
                <a:solidFill>
                  <a:schemeClr val="tx1"/>
                </a:solidFill>
                <a:latin typeface="+mn-lt"/>
                <a:ea typeface="+mn-ea"/>
                <a:cs typeface="+mn-cs"/>
              </a:defRPr>
            </a:lvl5pPr>
            <a:lvl6pPr marL="895350" indent="-177800" algn="l" defTabSz="914342" rtl="0" eaLnBrk="1" latinLnBrk="0" hangingPunct="1">
              <a:lnSpc>
                <a:spcPct val="90000"/>
              </a:lnSpc>
              <a:spcBef>
                <a:spcPts val="0"/>
              </a:spcBef>
              <a:spcAft>
                <a:spcPts val="400"/>
              </a:spcAft>
              <a:buClr>
                <a:schemeClr val="tx2"/>
              </a:buClr>
              <a:buFont typeface="Wingdings" pitchFamily="2" charset="2"/>
              <a:buChar char="§"/>
              <a:defRPr sz="1400" kern="1200">
                <a:solidFill>
                  <a:schemeClr val="tx1"/>
                </a:solidFill>
                <a:latin typeface="+mn-lt"/>
                <a:ea typeface="+mn-ea"/>
                <a:cs typeface="+mn-cs"/>
              </a:defRPr>
            </a:lvl6pPr>
            <a:lvl7pPr marL="1076325" indent="-177800" algn="l" defTabSz="914342" rtl="0" eaLnBrk="1" latinLnBrk="0" hangingPunct="1">
              <a:lnSpc>
                <a:spcPct val="90000"/>
              </a:lnSpc>
              <a:spcBef>
                <a:spcPts val="0"/>
              </a:spcBef>
              <a:spcAft>
                <a:spcPts val="400"/>
              </a:spcAft>
              <a:buClr>
                <a:schemeClr val="tx2"/>
              </a:buClr>
              <a:buFont typeface="Arial" pitchFamily="34" charset="0"/>
              <a:buChar char="•"/>
              <a:defRPr sz="1400" kern="1200">
                <a:solidFill>
                  <a:schemeClr val="tx1"/>
                </a:solidFill>
                <a:latin typeface="+mn-lt"/>
                <a:ea typeface="+mn-ea"/>
                <a:cs typeface="+mn-cs"/>
              </a:defRPr>
            </a:lvl7pPr>
            <a:lvl8pPr marL="1257300" indent="-174625" algn="l" defTabSz="914342" rtl="0" eaLnBrk="1" latinLnBrk="0" hangingPunct="1">
              <a:lnSpc>
                <a:spcPct val="90000"/>
              </a:lnSpc>
              <a:spcBef>
                <a:spcPts val="0"/>
              </a:spcBef>
              <a:spcAft>
                <a:spcPts val="400"/>
              </a:spcAft>
              <a:buClr>
                <a:schemeClr val="tx2"/>
              </a:buClr>
              <a:buFont typeface="Symbol" pitchFamily="18" charset="2"/>
              <a:buChar char="-"/>
              <a:defRPr sz="1400" kern="1200">
                <a:solidFill>
                  <a:schemeClr val="tx1"/>
                </a:solidFill>
                <a:latin typeface="+mn-lt"/>
                <a:ea typeface="+mn-ea"/>
                <a:cs typeface="+mn-cs"/>
              </a:defRPr>
            </a:lvl8pPr>
            <a:lvl9pPr marL="1433513" indent="-180975" algn="l" defTabSz="914342" rtl="0" eaLnBrk="1" latinLnBrk="0" hangingPunct="1">
              <a:lnSpc>
                <a:spcPct val="90000"/>
              </a:lnSpc>
              <a:spcBef>
                <a:spcPts val="0"/>
              </a:spcBef>
              <a:spcAft>
                <a:spcPts val="400"/>
              </a:spcAft>
              <a:buClr>
                <a:schemeClr val="tx2"/>
              </a:buClr>
              <a:buFont typeface="Wingdings" pitchFamily="2" charset="2"/>
              <a:buChar char="v"/>
              <a:defRPr sz="1400" kern="1200">
                <a:solidFill>
                  <a:schemeClr val="tx1"/>
                </a:solidFill>
                <a:latin typeface="+mn-lt"/>
                <a:ea typeface="+mn-ea"/>
                <a:cs typeface="+mn-cs"/>
              </a:defRPr>
            </a:lvl9pPr>
          </a:lstStyle>
          <a:p>
            <a:pPr>
              <a:buFont typeface="Arial" pitchFamily="34" charset="0"/>
              <a:buChar char="•"/>
            </a:pPr>
            <a:endParaRPr lang="en-GB" sz="1900" dirty="0" smtClean="0">
              <a:latin typeface="+mj-lt"/>
            </a:endParaRPr>
          </a:p>
          <a:p>
            <a:pPr>
              <a:buFont typeface="Arial" pitchFamily="34" charset="0"/>
              <a:buChar char="•"/>
            </a:pPr>
            <a:endParaRPr lang="en-GB" sz="1900" dirty="0" smtClean="0">
              <a:latin typeface="+mj-lt"/>
            </a:endParaRPr>
          </a:p>
          <a:p>
            <a:endParaRPr lang="en-GB" sz="1900" dirty="0" smtClean="0">
              <a:latin typeface="+mj-lt"/>
            </a:endParaRPr>
          </a:p>
          <a:p>
            <a:pPr>
              <a:buFont typeface="Arial" pitchFamily="34" charset="0"/>
              <a:buChar char="•"/>
            </a:pPr>
            <a:endParaRPr lang="en-GB" sz="1900" dirty="0" smtClean="0">
              <a:latin typeface="+mj-lt"/>
            </a:endParaRPr>
          </a:p>
          <a:p>
            <a:pPr>
              <a:buFont typeface="Arial" pitchFamily="34" charset="0"/>
              <a:buChar char="•"/>
            </a:pPr>
            <a:endParaRPr lang="en-GB" sz="1900" dirty="0">
              <a:latin typeface="+mj-lt"/>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xmlns=""/>
              </a:ext>
            </a:extLst>
          </a:blip>
          <a:stretch>
            <a:fillRect/>
          </a:stretch>
        </p:blipFill>
        <p:spPr>
          <a:xfrm>
            <a:off x="182744" y="1891146"/>
            <a:ext cx="3318992" cy="3667990"/>
          </a:xfrm>
          <a:prstGeom prst="rect">
            <a:avLst/>
          </a:prstGeom>
        </p:spPr>
      </p:pic>
    </p:spTree>
    <p:extLst>
      <p:ext uri="{BB962C8B-B14F-4D97-AF65-F5344CB8AC3E}">
        <p14:creationId xmlns:p14="http://schemas.microsoft.com/office/powerpoint/2010/main" xmlns="" val="3249663808"/>
      </p:ext>
    </p:extLst>
  </p:cSld>
  <p:clrMapOvr>
    <a:masterClrMapping/>
  </p:clrMapOvr>
  <p:transition spd="med">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DM8qyllFx0SblOd2J2KUt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_NWp7BgIHU6EwDJbM7Z04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9NJpmCcUEUqQ.kUX.Qft5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tO79x2FegUSkyWqt8wDfj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CBaRTlHD5USSqLLSlQnra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JkXFhYOMs0GJKo9nyZY7P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pVIro1kAQ0iqANTJ_nogX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s7kfj75s.kWy25RnnQbcH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sv8F6Buxxk2sX_qz6Onsj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YHBFYLGL7EeVb096WbHd6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heme/theme1.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xmlns="" name="Presentation8" id="{45CCC7C6-0DBE-44B7-A147-610FB8DC71F3}" vid="{7E658154-C7FC-497B-8F6F-29509818563A}"/>
    </a:ext>
  </a:ext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8" id="{45CCC7C6-0DBE-44B7-A147-610FB8DC71F3}" vid="{DF786293-9EA3-4758-9BA6-9E437B3DD034}"/>
    </a:ext>
  </a:ext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8" id="{45CCC7C6-0DBE-44B7-A147-610FB8DC71F3}" vid="{4A9B7713-596E-40EC-96F3-29704E03D87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B798C59E976054E8407FC6D970BD874" ma:contentTypeVersion="" ma:contentTypeDescription="Create a new document." ma:contentTypeScope="" ma:versionID="981fe3a2618c3acfc27c28dcea06e0bb">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919084-7EAC-4619-A739-560E1A1990B3}"/>
</file>

<file path=customXml/itemProps2.xml><?xml version="1.0" encoding="utf-8"?>
<ds:datastoreItem xmlns:ds="http://schemas.openxmlformats.org/officeDocument/2006/customXml" ds:itemID="{B2404923-E690-4C6E-AA95-3C6E9F30AABF}"/>
</file>

<file path=customXml/itemProps3.xml><?xml version="1.0" encoding="utf-8"?>
<ds:datastoreItem xmlns:ds="http://schemas.openxmlformats.org/officeDocument/2006/customXml" ds:itemID="{B25EC1EB-8EBA-42A8-A819-981890D42A1C}"/>
</file>

<file path=docProps/app.xml><?xml version="1.0" encoding="utf-8"?>
<Properties xmlns="http://schemas.openxmlformats.org/officeDocument/2006/extended-properties" xmlns:vt="http://schemas.openxmlformats.org/officeDocument/2006/docPropsVTypes">
  <Template/>
  <TotalTime>473</TotalTime>
  <Words>927</Words>
  <Application>Microsoft Office PowerPoint</Application>
  <PresentationFormat>A4 Paper (210x297 mm)</PresentationFormat>
  <Paragraphs>212</Paragraphs>
  <Slides>20</Slides>
  <Notes>3</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20</vt:i4>
      </vt:variant>
    </vt:vector>
  </HeadingPairs>
  <TitlesOfParts>
    <vt:vector size="24" baseType="lpstr">
      <vt:lpstr>ppt_Template_Capgemini</vt:lpstr>
      <vt:lpstr>Closing slides</vt:lpstr>
      <vt:lpstr>Section break</vt:lpstr>
      <vt:lpstr>think-cell Slide</vt:lpstr>
      <vt:lpstr>Build, release, run, repeat! DevOps at BPO IBX Business Network</vt:lpstr>
      <vt:lpstr>BPO IBX Business Network</vt:lpstr>
      <vt:lpstr>BPO IBX Business Network – Two years of Devops in a nutshell</vt:lpstr>
      <vt:lpstr>Slide 4</vt:lpstr>
      <vt:lpstr>What is it the Customers are actually paying for?</vt:lpstr>
      <vt:lpstr>Running the Service requires tight interaction between different groups </vt:lpstr>
      <vt:lpstr>Why is this not working so well? Each group is a silo!</vt:lpstr>
      <vt:lpstr>Slide 8</vt:lpstr>
      <vt:lpstr>Increased speed, lower cost and better SLAs!</vt:lpstr>
      <vt:lpstr>Slide 10</vt:lpstr>
      <vt:lpstr>DevOps is</vt:lpstr>
      <vt:lpstr>Slide 12</vt:lpstr>
      <vt:lpstr>Incremental change – One application at a time</vt:lpstr>
      <vt:lpstr>The DevOps Tool Chain for Automation</vt:lpstr>
      <vt:lpstr>Case Study: IBX Shop</vt:lpstr>
      <vt:lpstr>What we achieved until now</vt:lpstr>
      <vt:lpstr>What we achieved in 2014</vt:lpstr>
      <vt:lpstr>Contact information</vt:lpstr>
      <vt:lpstr>Suggested Further Readings</vt:lpstr>
      <vt:lpstr>Slide 20</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Release, Run, Repeat - Devops at BPO IBX Business Network</dc:title>
  <dc:subject>ppt Template</dc:subject>
  <dc:creator>dragos.metea@capgemini.com;niculae.vasile@capgemini.com;daniel.stoian@capgemini.com;stefan.broenner@capgemini.com</dc:creator>
  <dc:description>The agile, perfect fusion between the IT operations and development departments. Using one unified, highly automated ‘train’ of tools, DevOps teams develop applications, test and integrate them, package them for deployment and bring them live in a continuous, uninterrupted flow. Not once a month, not even once a week but – if necessary – repeated many times a day.</dc:description>
  <cp:lastModifiedBy>Heli Tammilehto</cp:lastModifiedBy>
  <cp:revision>48</cp:revision>
  <dcterms:created xsi:type="dcterms:W3CDTF">2014-11-25T10:08:14Z</dcterms:created>
  <dcterms:modified xsi:type="dcterms:W3CDTF">2015-08-24T09:45:06Z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0x010100CB798C59E976054E8407FC6D970BD874</vt:lpwstr>
  </property>
</Properties>
</file>