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customXml/itemProps1.xml" ContentType="application/vnd.openxmlformats-officedocument.customXmlProperties+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Default Extension="xml" ContentType="application/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tags/tag67.xml" ContentType="application/vnd.openxmlformats-officedocument.presentationml.tags+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slideLayouts/slideLayout20.xml" ContentType="application/vnd.openxmlformats-officedocument.presentationml.slideLayout+xml"/>
  <Override PartName="/ppt/tags/tag63.xml" ContentType="application/vnd.openxmlformats-officedocument.presentationml.tags+xml"/>
  <Override PartName="/ppt/tags/tag74.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Layouts/slideLayout7.xml" ContentType="application/vnd.openxmlformats-officedocument.presentationml.slideLayout+xml"/>
  <Default Extension="bin" ContentType="application/vnd.openxmlformats-officedocument.oleObject"/>
  <Override PartName="/ppt/tags/tag7.xml" ContentType="application/vnd.openxmlformats-officedocument.presentationml.tags+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tags/tag79.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tags/tag3.xml" ContentType="application/vnd.openxmlformats-officedocument.presentationml.tags+xml"/>
  <Override PartName="/ppt/tags/tag39.xml" ContentType="application/vnd.openxmlformats-officedocument.presentationml.tags+xml"/>
  <Override PartName="/ppt/slideLayouts/slideLayout16.xml" ContentType="application/vnd.openxmlformats-officedocument.presentationml.slideLayout+xml"/>
  <Override PartName="/ppt/tags/tag59.xml" ContentType="application/vnd.openxmlformats-officedocument.presentationml.tags+xml"/>
  <Override PartName="/ppt/tags/tag68.xml" ContentType="application/vnd.openxmlformats-officedocument.presentationml.tags+xml"/>
  <Override PartName="/ppt/tags/tag77.xml" ContentType="application/vnd.openxmlformats-officedocument.presentationml.tags+xml"/>
  <Override PartName="/ppt/tags/tag86.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57.xml" ContentType="application/vnd.openxmlformats-officedocument.presentationml.tags+xml"/>
  <Override PartName="/ppt/tags/tag66.xml" ContentType="application/vnd.openxmlformats-officedocument.presentationml.tags+xml"/>
  <Override PartName="/ppt/tags/tag75.xml" ContentType="application/vnd.openxmlformats-officedocument.presentationml.tags+xml"/>
  <Override PartName="/ppt/tags/tag84.xml" ContentType="application/vnd.openxmlformats-officedocument.presentationml.tags+xml"/>
  <Override PartName="/docProps/app.xml" ContentType="application/vnd.openxmlformats-officedocument.extended-properties+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tags/tag46.xml" ContentType="application/vnd.openxmlformats-officedocument.presentationml.tags+xml"/>
  <Override PartName="/ppt/slideLayouts/slideLayout21.xml" ContentType="application/vnd.openxmlformats-officedocument.presentationml.slideLayout+xml"/>
  <Override PartName="/ppt/tags/tag55.xml" ContentType="application/vnd.openxmlformats-officedocument.presentationml.tags+xml"/>
  <Override PartName="/ppt/tags/tag64.xml" ContentType="application/vnd.openxmlformats-officedocument.presentationml.tags+xml"/>
  <Override PartName="/ppt/tags/tag73.xml" ContentType="application/vnd.openxmlformats-officedocument.presentationml.tags+xml"/>
  <Override PartName="/ppt/tags/tag82.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Default Extension="gif" ContentType="image/gif"/>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tags/tag80.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slideLayouts/slideLayout22.xml" ContentType="application/vnd.openxmlformats-officedocument.presentationml.slideLayout+xml"/>
  <Override PartName="/ppt/tags/tag76.xml" ContentType="application/vnd.openxmlformats-officedocument.presentationml.tags+xml"/>
  <Override PartName="/ppt/tags/tag18.xml" ContentType="application/vnd.openxmlformats-officedocument.presentationml.tags+xml"/>
  <Override PartName="/ppt/tags/tag36.xml" ContentType="application/vnd.openxmlformats-officedocument.presentationml.tags+xml"/>
  <Override PartName="/ppt/slideLayouts/slideLayout11.xml" ContentType="application/vnd.openxmlformats-officedocument.presentationml.slideLayout+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4"/>
    <p:sldMasterId id="2147483950" r:id="rId5"/>
    <p:sldMasterId id="2147483961" r:id="rId6"/>
  </p:sldMasterIdLst>
  <p:notesMasterIdLst>
    <p:notesMasterId r:id="rId9"/>
  </p:notesMasterIdLst>
  <p:handoutMasterIdLst>
    <p:handoutMasterId r:id="rId10"/>
  </p:handoutMasterIdLst>
  <p:sldIdLst>
    <p:sldId id="766" r:id="rId7"/>
    <p:sldId id="765" r:id="rId8"/>
  </p:sldIdLst>
  <p:sldSz cx="9906000" cy="6858000" type="A4"/>
  <p:notesSz cx="6797675" cy="9926638"/>
  <p:custDataLst>
    <p:tags r:id="rId11"/>
  </p:custDataLst>
  <p:defaultTextStyle>
    <a:defPPr>
      <a:defRPr lang="en-US"/>
    </a:defPPr>
    <a:lvl1pPr marL="0" algn="l" defTabSz="914347" rtl="0" eaLnBrk="1" latinLnBrk="0" hangingPunct="1">
      <a:defRPr sz="1800" kern="1200">
        <a:solidFill>
          <a:schemeClr val="tx1"/>
        </a:solidFill>
        <a:latin typeface="+mn-lt"/>
        <a:ea typeface="+mn-ea"/>
        <a:cs typeface="+mn-cs"/>
      </a:defRPr>
    </a:lvl1pPr>
    <a:lvl2pPr marL="457173"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0"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6"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72" userDrawn="1">
          <p15:clr>
            <a:srgbClr val="A4A3A4"/>
          </p15:clr>
        </p15:guide>
        <p15:guide id="2" pos="1724" userDrawn="1">
          <p15:clr>
            <a:srgbClr val="A4A3A4"/>
          </p15:clr>
        </p15:guide>
        <p15:guide id="3" pos="565" userDrawn="1">
          <p15:clr>
            <a:srgbClr val="A4A3A4"/>
          </p15:clr>
        </p15:guide>
        <p15:guide id="4" pos="3264" userDrawn="1">
          <p15:clr>
            <a:srgbClr val="A4A3A4"/>
          </p15:clr>
        </p15:guide>
        <p15:guide id="5" pos="6082" userDrawn="1">
          <p15:clr>
            <a:srgbClr val="A4A3A4"/>
          </p15:clr>
        </p15:guide>
        <p15:guide id="6" pos="566">
          <p15:clr>
            <a:srgbClr val="A4A3A4"/>
          </p15:clr>
        </p15:guide>
        <p15:guide id="7" orient="horz" pos="960">
          <p15:clr>
            <a:srgbClr val="A4A3A4"/>
          </p15:clr>
        </p15:guide>
        <p15:guide id="8" orient="horz" pos="1248">
          <p15:clr>
            <a:srgbClr val="A4A3A4"/>
          </p15:clr>
        </p15:guide>
        <p15:guide id="9" orient="horz" pos="3380">
          <p15:clr>
            <a:srgbClr val="A4A3A4"/>
          </p15:clr>
        </p15:guide>
        <p15:guide id="10" orient="horz" pos="3971">
          <p15:clr>
            <a:srgbClr val="A4A3A4"/>
          </p15:clr>
        </p15:guide>
        <p15:guide id="11" orient="horz" pos="3036">
          <p15:clr>
            <a:srgbClr val="A4A3A4"/>
          </p15:clr>
        </p15:guide>
        <p15:guide id="12" pos="288">
          <p15:clr>
            <a:srgbClr val="A4A3A4"/>
          </p15:clr>
        </p15:guide>
        <p15:guide id="13" pos="3072">
          <p15:clr>
            <a:srgbClr val="A4A3A4"/>
          </p15:clr>
        </p15:guide>
        <p15:guide id="14" pos="5980">
          <p15:clr>
            <a:srgbClr val="A4A3A4"/>
          </p15:clr>
        </p15:guide>
        <p15:guide id="15" pos="3207">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970B7"/>
    <a:srgbClr val="324D7E"/>
    <a:srgbClr val="FCB2C2"/>
    <a:srgbClr val="F4E9E0"/>
    <a:srgbClr val="CCE9AD"/>
    <a:srgbClr val="D6F9D3"/>
    <a:srgbClr val="00B0F0"/>
    <a:srgbClr val="EDE9E6"/>
    <a:srgbClr val="0066FF"/>
    <a:srgbClr val="F0F0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7" autoAdjust="0"/>
    <p:restoredTop sz="98986" autoAdjust="0"/>
  </p:normalViewPr>
  <p:slideViewPr>
    <p:cSldViewPr snapToGrid="0">
      <p:cViewPr varScale="1">
        <p:scale>
          <a:sx n="87" d="100"/>
          <a:sy n="87" d="100"/>
        </p:scale>
        <p:origin x="-1344" y="-72"/>
      </p:cViewPr>
      <p:guideLst>
        <p:guide orient="horz" pos="1272"/>
        <p:guide orient="horz" pos="960"/>
        <p:guide orient="horz" pos="1248"/>
        <p:guide orient="horz" pos="3380"/>
        <p:guide orient="horz" pos="3971"/>
        <p:guide orient="horz" pos="3036"/>
        <p:guide pos="1724"/>
        <p:guide pos="565"/>
        <p:guide pos="3264"/>
        <p:guide pos="6082"/>
        <p:guide pos="566"/>
        <p:guide pos="288"/>
        <p:guide pos="3072"/>
        <p:guide pos="5980"/>
        <p:guide pos="3207"/>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7" d="100"/>
          <a:sy n="97" d="100"/>
        </p:scale>
        <p:origin x="-5448" y="-120"/>
      </p:cViewPr>
      <p:guideLst>
        <p:guide orient="horz" pos="3224"/>
        <p:guide orient="horz" pos="3127"/>
        <p:guide pos="2236"/>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l">
              <a:defRPr sz="1300"/>
            </a:lvl1pPr>
          </a:lstStyle>
          <a:p>
            <a:pPr algn="r"/>
            <a:endParaRPr lang="en-US" sz="1400" b="1"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188113" tIns="37622" rIns="75245" bIns="188113" rtlCol="0" anchor="b"/>
          <a:lstStyle>
            <a:lvl1pPr algn="l">
              <a:defRPr sz="1300"/>
            </a:lvl1pPr>
          </a:lstStyle>
          <a:p>
            <a:r>
              <a:rPr lang="en-US" sz="900" dirty="0" smtClean="0"/>
              <a:t>© 2010 Capgemini. All rights reserved.</a:t>
            </a:r>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75245" tIns="37622" rIns="188113" bIns="188113" rtlCol="0" anchor="b"/>
          <a:lstStyle>
            <a:lvl1pPr algn="r">
              <a:defRPr sz="1300"/>
            </a:lvl1pPr>
          </a:lstStyle>
          <a:p>
            <a:fld id="{31BBAEFF-FCA4-4EA1-946D-1EE330CB54A8}" type="slidenum">
              <a:rPr lang="en-US" sz="900" b="1" smtClean="0"/>
              <a:pPr/>
              <a:t>‹#›</a:t>
            </a:fld>
            <a:endParaRPr lang="en-US" sz="900" b="1" dirty="0" smtClean="0"/>
          </a:p>
        </p:txBody>
      </p:sp>
    </p:spTree>
    <p:extLst>
      <p:ext uri="{BB962C8B-B14F-4D97-AF65-F5344CB8AC3E}">
        <p14:creationId xmlns:p14="http://schemas.microsoft.com/office/powerpoint/2010/main" xmlns="" val="41646033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531813" y="620713"/>
            <a:ext cx="5734050" cy="3970337"/>
          </a:xfrm>
          <a:prstGeom prst="rect">
            <a:avLst/>
          </a:prstGeom>
          <a:noFill/>
          <a:ln w="12700">
            <a:solidFill>
              <a:prstClr val="black"/>
            </a:solidFill>
          </a:ln>
        </p:spPr>
        <p:txBody>
          <a:bodyPr vert="horz" lIns="95562" tIns="47781" rIns="95562" bIns="47781" rtlCol="0" anchor="ctr"/>
          <a:lstStyle/>
          <a:p>
            <a:endParaRPr lang="en-US"/>
          </a:p>
        </p:txBody>
      </p:sp>
      <p:sp>
        <p:nvSpPr>
          <p:cNvPr id="5" name="Espace réservé des commentaires 4"/>
          <p:cNvSpPr>
            <a:spLocks noGrp="1"/>
          </p:cNvSpPr>
          <p:nvPr>
            <p:ph type="body" sz="quarter" idx="3"/>
          </p:nvPr>
        </p:nvSpPr>
        <p:spPr>
          <a:xfrm>
            <a:off x="212405" y="4715153"/>
            <a:ext cx="6372865" cy="4591101"/>
          </a:xfrm>
          <a:prstGeom prst="rect">
            <a:avLst/>
          </a:prstGeom>
        </p:spPr>
        <p:txBody>
          <a:bodyPr vert="horz" lIns="95562" tIns="47781" rIns="95562" bIns="4778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9428584"/>
            <a:ext cx="2945659" cy="496332"/>
          </a:xfrm>
          <a:prstGeom prst="rect">
            <a:avLst/>
          </a:prstGeom>
        </p:spPr>
        <p:txBody>
          <a:bodyPr vert="horz" lIns="188113" tIns="37622" rIns="75245" bIns="188113" rtlCol="0" anchor="b"/>
          <a:lstStyle>
            <a:lvl1pPr algn="l">
              <a:defRPr sz="900"/>
            </a:lvl1pPr>
          </a:lstStyle>
          <a:p>
            <a:r>
              <a:rPr lang="en-US" smtClean="0"/>
              <a:t>© 2010 Capgemini. All rights reserved.</a:t>
            </a:r>
            <a:endParaRPr lang="en-US"/>
          </a:p>
        </p:txBody>
      </p:sp>
      <p:sp>
        <p:nvSpPr>
          <p:cNvPr id="7" name="Espace réservé du numéro de diapositive 6"/>
          <p:cNvSpPr>
            <a:spLocks noGrp="1"/>
          </p:cNvSpPr>
          <p:nvPr>
            <p:ph type="sldNum" sz="quarter" idx="5"/>
          </p:nvPr>
        </p:nvSpPr>
        <p:spPr>
          <a:xfrm>
            <a:off x="3850443" y="9428584"/>
            <a:ext cx="2945659" cy="496332"/>
          </a:xfrm>
          <a:prstGeom prst="rect">
            <a:avLst/>
          </a:prstGeom>
        </p:spPr>
        <p:txBody>
          <a:bodyPr vert="horz" lIns="75245" tIns="37622" rIns="188113" bIns="188113" rtlCol="0" anchor="b"/>
          <a:lstStyle>
            <a:lvl1pPr algn="r">
              <a:defRPr sz="9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xmlns="" val="2065445271"/>
      </p:ext>
    </p:extLst>
  </p:cSld>
  <p:clrMap bg1="lt1" tx1="dk1" bg2="lt2" tx2="dk2" accent1="accent1" accent2="accent2" accent3="accent3" accent4="accent4" accent5="accent5" accent6="accent6" hlink="hlink" folHlink="folHlink"/>
  <p:hf hdr="0" dt="0"/>
  <p:notesStyle>
    <a:lvl1pPr marL="0" algn="l" defTabSz="914347" rtl="0" eaLnBrk="1" latinLnBrk="0" hangingPunct="1">
      <a:defRPr sz="1200" kern="1200">
        <a:solidFill>
          <a:schemeClr val="tx1"/>
        </a:solidFill>
        <a:latin typeface="+mn-lt"/>
        <a:ea typeface="+mn-ea"/>
        <a:cs typeface="+mn-cs"/>
      </a:defRPr>
    </a:lvl1pPr>
    <a:lvl2pPr marL="180964" indent="0" algn="l" defTabSz="914347" rtl="0" eaLnBrk="1" latinLnBrk="0" hangingPunct="1">
      <a:defRPr sz="1200" kern="1200">
        <a:solidFill>
          <a:schemeClr val="tx1"/>
        </a:solidFill>
        <a:latin typeface="+mn-lt"/>
        <a:ea typeface="+mn-ea"/>
        <a:cs typeface="+mn-cs"/>
      </a:defRPr>
    </a:lvl2pPr>
    <a:lvl3pPr marL="360341" indent="0" algn="l" defTabSz="914347" rtl="0" eaLnBrk="1" latinLnBrk="0" hangingPunct="1">
      <a:defRPr sz="1200" kern="1200">
        <a:solidFill>
          <a:schemeClr val="tx1"/>
        </a:solidFill>
        <a:latin typeface="+mn-lt"/>
        <a:ea typeface="+mn-ea"/>
        <a:cs typeface="+mn-cs"/>
      </a:defRPr>
    </a:lvl3pPr>
    <a:lvl4pPr marL="541307" indent="0" algn="l" defTabSz="914347" rtl="0" eaLnBrk="1" latinLnBrk="0" hangingPunct="1">
      <a:defRPr sz="1200" kern="1200">
        <a:solidFill>
          <a:schemeClr val="tx1"/>
        </a:solidFill>
        <a:latin typeface="+mn-lt"/>
        <a:ea typeface="+mn-ea"/>
        <a:cs typeface="+mn-cs"/>
      </a:defRPr>
    </a:lvl4pPr>
    <a:lvl5pPr marL="722271" indent="0" algn="l" defTabSz="914347" rtl="0" eaLnBrk="1" latinLnBrk="0" hangingPunct="1">
      <a:defRPr sz="1200" kern="1200">
        <a:solidFill>
          <a:schemeClr val="tx1"/>
        </a:solidFill>
        <a:latin typeface="+mn-lt"/>
        <a:ea typeface="+mn-ea"/>
        <a:cs typeface="+mn-cs"/>
      </a:defRPr>
    </a:lvl5pPr>
    <a:lvl6pPr marL="2285866" algn="l" defTabSz="914347" rtl="0" eaLnBrk="1" latinLnBrk="0" hangingPunct="1">
      <a:defRPr sz="1200" kern="1200">
        <a:solidFill>
          <a:schemeClr val="tx1"/>
        </a:solidFill>
        <a:latin typeface="+mn-lt"/>
        <a:ea typeface="+mn-ea"/>
        <a:cs typeface="+mn-cs"/>
      </a:defRPr>
    </a:lvl6pPr>
    <a:lvl7pPr marL="2743041" algn="l" defTabSz="914347" rtl="0" eaLnBrk="1" latinLnBrk="0" hangingPunct="1">
      <a:defRPr sz="1200" kern="1200">
        <a:solidFill>
          <a:schemeClr val="tx1"/>
        </a:solidFill>
        <a:latin typeface="+mn-lt"/>
        <a:ea typeface="+mn-ea"/>
        <a:cs typeface="+mn-cs"/>
      </a:defRPr>
    </a:lvl7pPr>
    <a:lvl8pPr marL="3200214" algn="l" defTabSz="914347" rtl="0" eaLnBrk="1" latinLnBrk="0" hangingPunct="1">
      <a:defRPr sz="1200" kern="1200">
        <a:solidFill>
          <a:schemeClr val="tx1"/>
        </a:solidFill>
        <a:latin typeface="+mn-lt"/>
        <a:ea typeface="+mn-ea"/>
        <a:cs typeface="+mn-cs"/>
      </a:defRPr>
    </a:lvl8pPr>
    <a:lvl9pPr marL="3657388" algn="l" defTabSz="91434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i-FI"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xmlns="" val="147782908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jpe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Master" Target="../slideMasters/slideMaster1.xml"/><Relationship Id="rId17" Type="http://schemas.openxmlformats.org/officeDocument/2006/relationships/image" Target="../media/image6.png"/><Relationship Id="rId2" Type="http://schemas.openxmlformats.org/officeDocument/2006/relationships/tags" Target="../tags/tag2.xml"/><Relationship Id="rId16" Type="http://schemas.openxmlformats.org/officeDocument/2006/relationships/image" Target="../media/image5.emf"/><Relationship Id="rId1" Type="http://schemas.openxmlformats.org/officeDocument/2006/relationships/vmlDrawing" Target="../drawings/vmlDrawing2.v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oleObject" Target="../embeddings/oleObject2.bin"/><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9.xml"/><Relationship Id="rId7" Type="http://schemas.openxmlformats.org/officeDocument/2006/relationships/image" Target="../media/image6.png"/><Relationship Id="rId2" Type="http://schemas.openxmlformats.org/officeDocument/2006/relationships/tags" Target="../tags/tag38.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0.jpe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7.png"/><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image" Target="../media/image16.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2.xml"/><Relationship Id="rId1" Type="http://schemas.openxmlformats.org/officeDocument/2006/relationships/vmlDrawing" Target="../drawings/vmlDrawing14.vml"/><Relationship Id="rId4" Type="http://schemas.openxmlformats.org/officeDocument/2006/relationships/oleObject" Target="../embeddings/oleObject15.bin"/></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tags" Target="../tags/tag61.xml"/><Relationship Id="rId7" Type="http://schemas.openxmlformats.org/officeDocument/2006/relationships/slideMaster" Target="../slideMasters/slideMaster3.xml"/><Relationship Id="rId2" Type="http://schemas.openxmlformats.org/officeDocument/2006/relationships/tags" Target="../tags/tag60.xml"/><Relationship Id="rId1" Type="http://schemas.openxmlformats.org/officeDocument/2006/relationships/vmlDrawing" Target="../drawings/vmlDrawing16.vml"/><Relationship Id="rId6" Type="http://schemas.openxmlformats.org/officeDocument/2006/relationships/tags" Target="../tags/tag64.xml"/><Relationship Id="rId11" Type="http://schemas.openxmlformats.org/officeDocument/2006/relationships/image" Target="../media/image5.emf"/><Relationship Id="rId5" Type="http://schemas.openxmlformats.org/officeDocument/2006/relationships/tags" Target="../tags/tag63.xml"/><Relationship Id="rId10" Type="http://schemas.openxmlformats.org/officeDocument/2006/relationships/oleObject" Target="../embeddings/oleObject17.bin"/><Relationship Id="rId4" Type="http://schemas.openxmlformats.org/officeDocument/2006/relationships/tags" Target="../tags/tag62.xml"/><Relationship Id="rId9" Type="http://schemas.openxmlformats.org/officeDocument/2006/relationships/image" Target="../media/image4.jpe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tags" Target="../tags/tag66.xml"/><Relationship Id="rId7" Type="http://schemas.openxmlformats.org/officeDocument/2006/relationships/slideMaster" Target="../slideMasters/slideMaster3.xml"/><Relationship Id="rId2" Type="http://schemas.openxmlformats.org/officeDocument/2006/relationships/tags" Target="../tags/tag65.xml"/><Relationship Id="rId1" Type="http://schemas.openxmlformats.org/officeDocument/2006/relationships/vmlDrawing" Target="../drawings/vmlDrawing17.vml"/><Relationship Id="rId6" Type="http://schemas.openxmlformats.org/officeDocument/2006/relationships/tags" Target="../tags/tag69.xml"/><Relationship Id="rId11" Type="http://schemas.openxmlformats.org/officeDocument/2006/relationships/image" Target="../media/image5.emf"/><Relationship Id="rId5" Type="http://schemas.openxmlformats.org/officeDocument/2006/relationships/tags" Target="../tags/tag68.xml"/><Relationship Id="rId10" Type="http://schemas.openxmlformats.org/officeDocument/2006/relationships/image" Target="../media/image4.jpeg"/><Relationship Id="rId4" Type="http://schemas.openxmlformats.org/officeDocument/2006/relationships/tags" Target="../tags/tag67.xml"/><Relationship Id="rId9" Type="http://schemas.openxmlformats.org/officeDocument/2006/relationships/oleObject" Target="../embeddings/oleObject18.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9.png"/><Relationship Id="rId2" Type="http://schemas.openxmlformats.org/officeDocument/2006/relationships/tags" Target="../tags/tag70.xml"/><Relationship Id="rId1" Type="http://schemas.openxmlformats.org/officeDocument/2006/relationships/vmlDrawing" Target="../drawings/vmlDrawing18.vml"/><Relationship Id="rId6" Type="http://schemas.openxmlformats.org/officeDocument/2006/relationships/oleObject" Target="../embeddings/oleObject19.bin"/><Relationship Id="rId5" Type="http://schemas.openxmlformats.org/officeDocument/2006/relationships/slideMaster" Target="../slideMasters/slideMaster3.xml"/><Relationship Id="rId4" Type="http://schemas.openxmlformats.org/officeDocument/2006/relationships/tags" Target="../tags/tag7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19.vml"/><Relationship Id="rId5" Type="http://schemas.openxmlformats.org/officeDocument/2006/relationships/oleObject" Target="../embeddings/oleObject20.bin"/><Relationship Id="rId4"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20.vml"/><Relationship Id="rId6" Type="http://schemas.openxmlformats.org/officeDocument/2006/relationships/oleObject" Target="../embeddings/oleObject21.bin"/><Relationship Id="rId5" Type="http://schemas.openxmlformats.org/officeDocument/2006/relationships/slideMaster" Target="../slideMasters/slideMaster3.xml"/><Relationship Id="rId4" Type="http://schemas.openxmlformats.org/officeDocument/2006/relationships/tags" Target="../tags/tag77.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vmlDrawing" Target="../drawings/vmlDrawing21.vml"/><Relationship Id="rId6" Type="http://schemas.openxmlformats.org/officeDocument/2006/relationships/oleObject" Target="../embeddings/oleObject22.bin"/><Relationship Id="rId5" Type="http://schemas.openxmlformats.org/officeDocument/2006/relationships/slideMaster" Target="../slideMasters/slideMaster3.xml"/><Relationship Id="rId4" Type="http://schemas.openxmlformats.org/officeDocument/2006/relationships/tags" Target="../tags/tag80.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oleObject" Target="../embeddings/oleObject3.bin"/><Relationship Id="rId18" Type="http://schemas.openxmlformats.org/officeDocument/2006/relationships/image" Target="../media/image6.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slideMaster" Target="../slideMasters/slideMaster1.xml"/><Relationship Id="rId17" Type="http://schemas.openxmlformats.org/officeDocument/2006/relationships/image" Target="../media/image5.emf"/><Relationship Id="rId2" Type="http://schemas.openxmlformats.org/officeDocument/2006/relationships/tags" Target="../tags/tag12.xml"/><Relationship Id="rId16" Type="http://schemas.openxmlformats.org/officeDocument/2006/relationships/oleObject" Target="../embeddings/oleObject4.bin"/><Relationship Id="rId1" Type="http://schemas.openxmlformats.org/officeDocument/2006/relationships/vmlDrawing" Target="../drawings/vmlDrawing3.v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image" Target="../media/image8.jpeg"/><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tags" Target="../tags/tag82.xml"/><Relationship Id="rId7" Type="http://schemas.openxmlformats.org/officeDocument/2006/relationships/slideMaster" Target="../slideMasters/slideMaster3.xml"/><Relationship Id="rId2" Type="http://schemas.openxmlformats.org/officeDocument/2006/relationships/tags" Target="../tags/tag81.xml"/><Relationship Id="rId1" Type="http://schemas.openxmlformats.org/officeDocument/2006/relationships/vmlDrawing" Target="../drawings/vmlDrawing22.v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6.xml"/><Relationship Id="rId1" Type="http://schemas.openxmlformats.org/officeDocument/2006/relationships/vmlDrawing" Target="../drawings/vmlDrawing23.vml"/><Relationship Id="rId4" Type="http://schemas.openxmlformats.org/officeDocument/2006/relationships/oleObject" Target="../embeddings/oleObject24.bin"/></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vmlDrawing" Target="../drawings/vmlDrawing24.v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1.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3.xml"/><Relationship Id="rId7"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1" name="Image 11" descr="test1.jpg"/>
          <p:cNvPicPr>
            <a:picLocks noChangeAspect="1"/>
          </p:cNvPicPr>
          <p:nvPr userDrawn="1"/>
        </p:nvPicPr>
        <p:blipFill>
          <a:blip r:embed="rId13" cstate="print"/>
          <a:srcRect l="240" t="25" r="260" b="533"/>
          <a:stretch>
            <a:fillRect/>
          </a:stretch>
        </p:blipFill>
        <p:spPr>
          <a:xfrm>
            <a:off x="0" y="1324099"/>
            <a:ext cx="9906000" cy="5533901"/>
          </a:xfrm>
          <a:prstGeom prst="rect">
            <a:avLst/>
          </a:prstGeom>
        </p:spPr>
      </p:pic>
      <p:sp>
        <p:nvSpPr>
          <p:cNvPr id="18" name="Rectangle 17"/>
          <p:cNvSpPr/>
          <p:nvPr>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 y="3"/>
            <a:ext cx="9906319"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4" cstate="print"/>
          <a:stretch>
            <a:fillRect/>
          </a:stretch>
        </p:blipFill>
        <p:spPr>
          <a:xfrm>
            <a:off x="735690" y="658705"/>
            <a:ext cx="2880001"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2455" name="think-cell Slide" r:id="rId15"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6" cstate="email"/>
          <a:srcRect/>
          <a:stretch>
            <a:fillRect/>
          </a:stretch>
        </p:blipFill>
        <p:spPr bwMode="auto">
          <a:xfrm>
            <a:off x="6569787" y="6520700"/>
            <a:ext cx="2880001" cy="229351"/>
          </a:xfrm>
          <a:prstGeom prst="rect">
            <a:avLst/>
          </a:prstGeom>
          <a:noFill/>
        </p:spPr>
      </p:pic>
      <p:sp>
        <p:nvSpPr>
          <p:cNvPr id="2" name="Title 1"/>
          <p:cNvSpPr>
            <a:spLocks noGrp="1"/>
          </p:cNvSpPr>
          <p:nvPr>
            <p:ph type="ctrTitle" hasCustomPrompt="1"/>
            <p:custDataLst>
              <p:tags r:id="rId5"/>
            </p:custDataLst>
          </p:nvPr>
        </p:nvSpPr>
        <p:spPr>
          <a:xfrm>
            <a:off x="-1" y="4037612"/>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5145571"/>
            <a:ext cx="4933105" cy="947750"/>
          </a:xfrm>
        </p:spPr>
        <p:txBody>
          <a:bodyPr lIns="720000" tIns="33059" rIns="33059" bIns="33059"/>
          <a:lstStyle>
            <a:lvl1pPr marL="0" indent="0" algn="l">
              <a:buNone/>
              <a:defRPr sz="2200" b="0">
                <a:solidFill>
                  <a:schemeClr val="tx1"/>
                </a:solidFill>
              </a:defRPr>
            </a:lvl1pPr>
            <a:lvl2pPr marL="457182" indent="0" algn="ctr">
              <a:buNone/>
              <a:defRPr>
                <a:solidFill>
                  <a:schemeClr val="tx1">
                    <a:tint val="75000"/>
                  </a:schemeClr>
                </a:solidFill>
              </a:defRPr>
            </a:lvl2pPr>
            <a:lvl3pPr marL="914365" indent="0" algn="ctr">
              <a:buNone/>
              <a:defRPr>
                <a:solidFill>
                  <a:schemeClr val="tx1">
                    <a:tint val="75000"/>
                  </a:schemeClr>
                </a:solidFill>
              </a:defRPr>
            </a:lvl3pPr>
            <a:lvl4pPr marL="1371547" indent="0" algn="ctr">
              <a:buNone/>
              <a:defRPr>
                <a:solidFill>
                  <a:schemeClr val="tx1">
                    <a:tint val="75000"/>
                  </a:schemeClr>
                </a:solidFill>
              </a:defRPr>
            </a:lvl4pPr>
            <a:lvl5pPr marL="1828730" indent="0" algn="ctr">
              <a:buNone/>
              <a:defRPr>
                <a:solidFill>
                  <a:schemeClr val="tx1">
                    <a:tint val="75000"/>
                  </a:schemeClr>
                </a:solidFill>
              </a:defRPr>
            </a:lvl5pPr>
            <a:lvl6pPr marL="2285912" indent="0" algn="ctr">
              <a:buNone/>
              <a:defRPr>
                <a:solidFill>
                  <a:schemeClr val="tx1">
                    <a:tint val="75000"/>
                  </a:schemeClr>
                </a:solidFill>
              </a:defRPr>
            </a:lvl6pPr>
            <a:lvl7pPr marL="2743094" indent="0" algn="ctr">
              <a:buNone/>
              <a:defRPr>
                <a:solidFill>
                  <a:schemeClr val="tx1">
                    <a:tint val="75000"/>
                  </a:schemeClr>
                </a:solidFill>
              </a:defRPr>
            </a:lvl7pPr>
            <a:lvl8pPr marL="3200278" indent="0" algn="ctr">
              <a:buNone/>
              <a:defRPr>
                <a:solidFill>
                  <a:schemeClr val="tx1">
                    <a:tint val="75000"/>
                  </a:schemeClr>
                </a:solidFill>
              </a:defRPr>
            </a:lvl8pPr>
            <a:lvl9pPr marL="3657461"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3" name="Rectangle 1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104" descr="C:\Users\UserSim\Desktop\Capgemini\moto.emf"/>
          <p:cNvPicPr>
            <a:picLocks noChangeAspect="1" noChangeArrowheads="1"/>
          </p:cNvPicPr>
          <p:nvPr userDrawn="1">
            <p:custDataLst>
              <p:tags r:id="rId8"/>
            </p:custDataLst>
          </p:nvPr>
        </p:nvPicPr>
        <p:blipFill>
          <a:blip r:embed="rId16" cstate="email"/>
          <a:srcRect/>
          <a:stretch>
            <a:fillRect/>
          </a:stretch>
        </p:blipFill>
        <p:spPr bwMode="auto">
          <a:xfrm>
            <a:off x="6569787" y="6520698"/>
            <a:ext cx="3001425" cy="239021"/>
          </a:xfrm>
          <a:prstGeom prst="rect">
            <a:avLst/>
          </a:prstGeom>
          <a:noFill/>
        </p:spPr>
      </p:pic>
      <p:pic>
        <p:nvPicPr>
          <p:cNvPr id="15" name="Picture 103" descr="C:\Users\UserSim\Desktop\Capgemini\Capgemini_logo_cmyk.png"/>
          <p:cNvPicPr>
            <a:picLocks noChangeAspect="1" noChangeArrowheads="1"/>
          </p:cNvPicPr>
          <p:nvPr userDrawn="1">
            <p:custDataLst>
              <p:tags r:id="rId9"/>
            </p:custDataLst>
          </p:nvPr>
        </p:nvPicPr>
        <p:blipFill>
          <a:blip r:embed="rId17" cstate="email"/>
          <a:srcRect/>
          <a:stretch>
            <a:fillRect/>
          </a:stretch>
        </p:blipFill>
        <p:spPr bwMode="auto">
          <a:xfrm>
            <a:off x="716234" y="653034"/>
            <a:ext cx="3001008" cy="694690"/>
          </a:xfrm>
          <a:prstGeom prst="rect">
            <a:avLst/>
          </a:prstGeom>
          <a:noFill/>
        </p:spPr>
      </p:pic>
      <p:sp>
        <p:nvSpPr>
          <p:cNvPr id="16" name="Rectangle 7"/>
          <p:cNvSpPr/>
          <p:nvPr userDrawn="1">
            <p:custDataLst>
              <p:tags r:id="rId10"/>
            </p:custDataLst>
          </p:nvPr>
        </p:nvSpPr>
        <p:spPr bwMode="auto">
          <a:xfrm>
            <a:off x="-2051" y="3"/>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9" name="Picture 103" descr="C:\Users\UserSim\Desktop\Capgemini\Capgemini_logo_cmyk.png"/>
          <p:cNvPicPr>
            <a:picLocks noChangeAspect="1" noChangeArrowheads="1"/>
          </p:cNvPicPr>
          <p:nvPr userDrawn="1">
            <p:custDataLst>
              <p:tags r:id="rId11"/>
            </p:custDataLst>
          </p:nvPr>
        </p:nvPicPr>
        <p:blipFill>
          <a:blip r:embed="rId17" cstate="email"/>
          <a:srcRect/>
          <a:stretch>
            <a:fillRect/>
          </a:stretch>
        </p:blipFill>
        <p:spPr bwMode="auto">
          <a:xfrm>
            <a:off x="868634" y="805434"/>
            <a:ext cx="3001008" cy="694690"/>
          </a:xfrm>
          <a:prstGeom prst="rect">
            <a:avLst/>
          </a:prstGeom>
          <a:noFill/>
        </p:spPr>
      </p:pic>
    </p:spTree>
    <p:extLst>
      <p:ext uri="{BB962C8B-B14F-4D97-AF65-F5344CB8AC3E}">
        <p14:creationId xmlns:p14="http://schemas.microsoft.com/office/powerpoint/2010/main" xmlns="" val="39194057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290819" name="Picture 8" descr="image001"/>
          <p:cNvPicPr>
            <a:picLocks noChangeAspect="1" noChangeArrowheads="1"/>
          </p:cNvPicPr>
          <p:nvPr userDrawn="1"/>
        </p:nvPicPr>
        <p:blipFill>
          <a:blip r:embed="rId5" cstate="print"/>
          <a:srcRect/>
          <a:stretch>
            <a:fillRect/>
          </a:stretch>
        </p:blipFill>
        <p:spPr bwMode="auto">
          <a:xfrm>
            <a:off x="234288" y="477224"/>
            <a:ext cx="9387385" cy="6263146"/>
          </a:xfrm>
          <a:prstGeom prst="rect">
            <a:avLst/>
          </a:prstGeom>
          <a:noFill/>
          <a:ln w="9525">
            <a:noFill/>
            <a:miter lim="800000"/>
            <a:headEnd/>
            <a:tailEnd/>
          </a:ln>
        </p:spPr>
      </p:pic>
      <p:sp>
        <p:nvSpPr>
          <p:cNvPr id="17" name="Rectangle 7"/>
          <p:cNvSpPr/>
          <p:nvPr userDrawn="1">
            <p:custDataLst>
              <p:tags r:id="rId2"/>
            </p:custDataLst>
          </p:nvPr>
        </p:nvSpPr>
        <p:spPr bwMode="auto">
          <a:xfrm>
            <a:off x="-2051" y="2"/>
            <a:ext cx="9908534" cy="204608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rgbClr val="FFFFFF"/>
          </a:solidFill>
          <a:ln w="12700" cmpd="sng" algn="ctr">
            <a:noFill/>
            <a:miter lim="800000"/>
            <a:headEnd/>
            <a:tailEnd/>
          </a:ln>
          <a:effectLst>
            <a:outerShdw blurRad="50800" dist="25400" dir="5400000" algn="t" rotWithShape="0">
              <a:srgbClr val="000000">
                <a:lumMod val="75000"/>
                <a:lumOff val="25000"/>
                <a:alpha val="40000"/>
              </a:srgbClr>
            </a:outerShdw>
          </a:effectLst>
        </p:spPr>
        <p:txBody>
          <a:bodyPr wrap="square" lIns="37564" tIns="48832" rIns="37564" bIns="48832" rtlCol="0" anchor="ctr"/>
          <a:lstStyle/>
          <a:p>
            <a:pPr algn="ctr" defTabSz="1088239">
              <a:defRPr/>
            </a:pPr>
            <a:endParaRPr lang="en-US" sz="1200" dirty="0" smtClean="0">
              <a:solidFill>
                <a:srgbClr val="FFFFFF"/>
              </a:solidFill>
              <a:latin typeface="Arial"/>
              <a:cs typeface="Arial"/>
            </a:endParaRPr>
          </a:p>
        </p:txBody>
      </p:sp>
      <p:graphicFrame>
        <p:nvGraphicFramePr>
          <p:cNvPr id="5" name="Object 4" hidden="1"/>
          <p:cNvGraphicFramePr>
            <a:graphicFrameLocks noChangeAspect="1"/>
          </p:cNvGraphicFramePr>
          <p:nvPr/>
        </p:nvGraphicFramePr>
        <p:xfrm>
          <a:off x="1" y="1"/>
          <a:ext cx="158750" cy="158751"/>
        </p:xfrm>
        <a:graphic>
          <a:graphicData uri="http://schemas.openxmlformats.org/presentationml/2006/ole">
            <p:oleObj spid="_x0000_s290821" name="think-cell Slide" r:id="rId6" imgW="360" imgH="360" progId="">
              <p:embed/>
            </p:oleObj>
          </a:graphicData>
        </a:graphic>
      </p:graphicFrame>
      <p:pic>
        <p:nvPicPr>
          <p:cNvPr id="10" name="Picture 103" descr="C:\Users\UserSim\Desktop\Capgemini\Capgemini_logo_cmyk.png"/>
          <p:cNvPicPr>
            <a:picLocks noChangeAspect="1" noChangeArrowheads="1"/>
          </p:cNvPicPr>
          <p:nvPr userDrawn="1">
            <p:custDataLst>
              <p:tags r:id="rId3"/>
            </p:custDataLst>
          </p:nvPr>
        </p:nvPicPr>
        <p:blipFill>
          <a:blip r:embed="rId7" cstate="email"/>
          <a:srcRect/>
          <a:stretch>
            <a:fillRect/>
          </a:stretch>
        </p:blipFill>
        <p:spPr bwMode="auto">
          <a:xfrm>
            <a:off x="792673" y="403250"/>
            <a:ext cx="2377440" cy="688491"/>
          </a:xfrm>
          <a:prstGeom prst="rect">
            <a:avLst/>
          </a:prstGeom>
          <a:noFill/>
        </p:spPr>
      </p:pic>
      <p:sp>
        <p:nvSpPr>
          <p:cNvPr id="21" name="Rectangle 20"/>
          <p:cNvSpPr/>
          <p:nvPr userDrawn="1"/>
        </p:nvSpPr>
        <p:spPr>
          <a:xfrm>
            <a:off x="0" y="6370320"/>
            <a:ext cx="9906000" cy="487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smtClean="0">
              <a:solidFill>
                <a:prstClr val="white"/>
              </a:solidFill>
            </a:endParaRPr>
          </a:p>
        </p:txBody>
      </p:sp>
      <p:pic>
        <p:nvPicPr>
          <p:cNvPr id="22" name="Picture 104" descr="C:\Users\UserSim\Desktop\Capgemini\moto.emf"/>
          <p:cNvPicPr>
            <a:picLocks noChangeAspect="1" noChangeArrowheads="1"/>
          </p:cNvPicPr>
          <p:nvPr userDrawn="1"/>
        </p:nvPicPr>
        <p:blipFill>
          <a:blip r:embed="rId8" cstate="email"/>
          <a:stretch>
            <a:fillRect/>
          </a:stretch>
        </p:blipFill>
        <p:spPr bwMode="auto">
          <a:xfrm>
            <a:off x="6859561" y="6492700"/>
            <a:ext cx="2377440" cy="242923"/>
          </a:xfrm>
          <a:prstGeom prst="rect">
            <a:avLst/>
          </a:prstGeom>
          <a:noFill/>
          <a:ln>
            <a:noFill/>
          </a:ln>
        </p:spPr>
      </p:pic>
      <p:sp>
        <p:nvSpPr>
          <p:cNvPr id="30" name="Isosceles Triangle 29"/>
          <p:cNvSpPr/>
          <p:nvPr userDrawn="1"/>
        </p:nvSpPr>
        <p:spPr>
          <a:xfrm rot="-6240000">
            <a:off x="6884826" y="3478592"/>
            <a:ext cx="182880" cy="371475"/>
          </a:xfrm>
          <a:prstGeom prst="triangle">
            <a:avLst/>
          </a:prstGeom>
          <a:solidFill>
            <a:schemeClr val="bg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25374637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3"/>
          <a:ext cx="147061" cy="143985"/>
        </p:xfrm>
        <a:graphic>
          <a:graphicData uri="http://schemas.openxmlformats.org/presentationml/2006/ole">
            <p:oleObj spid="_x0000_s282694"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8" name="Image 7"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spTree>
    <p:extLst>
      <p:ext uri="{BB962C8B-B14F-4D97-AF65-F5344CB8AC3E}">
        <p14:creationId xmlns:p14="http://schemas.microsoft.com/office/powerpoint/2010/main" xmlns="" val="336972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 y="3"/>
          <a:ext cx="147061" cy="143985"/>
        </p:xfrm>
        <a:graphic>
          <a:graphicData uri="http://schemas.openxmlformats.org/presentationml/2006/ole">
            <p:oleObj spid="_x0000_s283718"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11" name="Image 10"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pic>
        <p:nvPicPr>
          <p:cNvPr id="9" name="Image 8" descr="Locations_Map_2013.png"/>
          <p:cNvPicPr>
            <a:picLocks noChangeAspect="1"/>
          </p:cNvPicPr>
          <p:nvPr userDrawn="1"/>
        </p:nvPicPr>
        <p:blipFill>
          <a:blip r:embed="rId7" cstate="print"/>
          <a:stretch>
            <a:fillRect/>
          </a:stretch>
        </p:blipFill>
        <p:spPr>
          <a:xfrm>
            <a:off x="5406990" y="3467598"/>
            <a:ext cx="3896499" cy="1872735"/>
          </a:xfrm>
          <a:prstGeom prst="rect">
            <a:avLst/>
          </a:prstGeom>
        </p:spPr>
      </p:pic>
    </p:spTree>
    <p:extLst>
      <p:ext uri="{BB962C8B-B14F-4D97-AF65-F5344CB8AC3E}">
        <p14:creationId xmlns:p14="http://schemas.microsoft.com/office/powerpoint/2010/main" xmlns="" val="428095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0"/>
          <a:ext cx="158750" cy="158750"/>
        </p:xfrm>
        <a:graphic>
          <a:graphicData uri="http://schemas.openxmlformats.org/presentationml/2006/ole">
            <p:oleObj spid="_x0000_s284742" name="think-cell Slide" r:id="rId4" imgW="360" imgH="360" progId="">
              <p:embed/>
            </p:oleObj>
          </a:graphicData>
        </a:graphic>
      </p:graphicFrame>
      <p:sp>
        <p:nvSpPr>
          <p:cNvPr id="4" name="Rectangle 3"/>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3492575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Picture 11" descr="Description: Cove rPage image.jpg"/>
          <p:cNvPicPr/>
          <p:nvPr userDrawn="1"/>
        </p:nvPicPr>
        <p:blipFill rotWithShape="1">
          <a:blip r:embed="rId8" cstate="print"/>
          <a:srcRect b="8156"/>
          <a:stretch/>
        </p:blipFill>
        <p:spPr bwMode="auto">
          <a:xfrm>
            <a:off x="1" y="858738"/>
            <a:ext cx="9919654" cy="5999262"/>
          </a:xfrm>
          <a:prstGeom prst="rect">
            <a:avLst/>
          </a:prstGeom>
          <a:noFill/>
          <a:ln>
            <a:noFill/>
          </a:ln>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defTabSz="957756"/>
            <a:endParaRPr lang="en-US" sz="1300" dirty="0" smtClean="0">
              <a:solidFill>
                <a:prstClr val="white"/>
              </a:solidFill>
            </a:endParaRPr>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smtClean="0">
              <a:solidFill>
                <a:prstClr val="white"/>
              </a:solidFill>
              <a:cs typeface="Arial"/>
            </a:endParaRPr>
          </a:p>
        </p:txBody>
      </p:sp>
      <p:pic>
        <p:nvPicPr>
          <p:cNvPr id="11" name="Image 10" descr="Capgemini_logo.jpg"/>
          <p:cNvPicPr>
            <a:picLocks noChangeAspect="1"/>
          </p:cNvPicPr>
          <p:nvPr userDrawn="1"/>
        </p:nvPicPr>
        <p:blipFill>
          <a:blip r:embed="rId9" cstate="print"/>
          <a:stretch>
            <a:fillRect/>
          </a:stretch>
        </p:blipFill>
        <p:spPr>
          <a:xfrm>
            <a:off x="735690" y="658705"/>
            <a:ext cx="2880000"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99011"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5"/>
            </p:custDataLst>
          </p:nvPr>
        </p:nvSpPr>
        <p:spPr>
          <a:xfrm>
            <a:off x="-1" y="4037610"/>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5145571"/>
            <a:ext cx="493310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5" name="Image 14" descr="ppt_Capgemini_Image_115U9844-1.jpg"/>
          <p:cNvPicPr>
            <a:picLocks noChangeAspect="1"/>
          </p:cNvPicPr>
          <p:nvPr userDrawn="1"/>
        </p:nvPicPr>
        <p:blipFill>
          <a:blip r:embed="rId8" cstate="email"/>
          <a:srcRect/>
          <a:stretch>
            <a:fillRect/>
          </a:stretch>
        </p:blipFill>
        <p:spPr>
          <a:xfrm>
            <a:off x="0" y="1318160"/>
            <a:ext cx="9906000" cy="5029201"/>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300035" name="think-cell Slide" r:id="rId9" imgW="360" imgH="360" progId="">
              <p:embed/>
            </p:oleObj>
          </a:graphicData>
        </a:graphic>
      </p:graphicFrame>
      <p:sp>
        <p:nvSpPr>
          <p:cNvPr id="16" name="Title 1"/>
          <p:cNvSpPr>
            <a:spLocks noGrp="1"/>
          </p:cNvSpPr>
          <p:nvPr>
            <p:ph type="title" hasCustomPrompt="1"/>
            <p:custDataLst>
              <p:tags r:id="rId2"/>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3" y="4609876"/>
            <a:ext cx="4569047" cy="1004115"/>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smtClean="0">
              <a:solidFill>
                <a:prstClr val="white"/>
              </a:solidFill>
              <a:cs typeface="Arial"/>
            </a:endParaRPr>
          </a:p>
        </p:txBody>
      </p:sp>
      <p:sp>
        <p:nvSpPr>
          <p:cNvPr id="23" name="Rectangle 22"/>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defTabSz="957756"/>
            <a:endParaRPr lang="en-US" sz="1300" dirty="0" smtClean="0">
              <a:solidFill>
                <a:prstClr val="white"/>
              </a:solidFill>
            </a:endParaRPr>
          </a:p>
        </p:txBody>
      </p:sp>
      <p:pic>
        <p:nvPicPr>
          <p:cNvPr id="10" name="Image 9" descr="Capgemini_logo.jpg"/>
          <p:cNvPicPr>
            <a:picLocks noChangeAspect="1"/>
          </p:cNvPicPr>
          <p:nvPr userDrawn="1"/>
        </p:nvPicPr>
        <p:blipFill>
          <a:blip r:embed="rId10" cstate="print"/>
          <a:stretch>
            <a:fillRect/>
          </a:stretch>
        </p:blipFill>
        <p:spPr>
          <a:xfrm>
            <a:off x="735690" y="658705"/>
            <a:ext cx="2880000" cy="686046"/>
          </a:xfrm>
          <a:prstGeom prst="rect">
            <a:avLst/>
          </a:prstGeom>
        </p:spPr>
      </p:pic>
      <p:pic>
        <p:nvPicPr>
          <p:cNvPr id="12" name="Picture 104" descr="C:\Users\UserSim\Desktop\Capgemini\moto.emf"/>
          <p:cNvPicPr>
            <a:picLocks noChangeAspect="1" noChangeArrowheads="1"/>
          </p:cNvPicPr>
          <p:nvPr userDrawn="1">
            <p:custDataLst>
              <p:tags r:id="rId6"/>
            </p:custDataLst>
          </p:nvPr>
        </p:nvPicPr>
        <p:blipFill>
          <a:blip r:embed="rId11" cstate="email"/>
          <a:srcRect/>
          <a:stretch>
            <a:fillRect/>
          </a:stretch>
        </p:blipFill>
        <p:spPr bwMode="auto">
          <a:xfrm>
            <a:off x="6569786" y="6520696"/>
            <a:ext cx="2880000" cy="229351"/>
          </a:xfrm>
          <a:prstGeom prst="rect">
            <a:avLst/>
          </a:prstGeom>
          <a:noFill/>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0"/>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2400" dirty="0" err="1" smtClean="0">
              <a:solidFill>
                <a:srgbClr val="9F958F">
                  <a:lumMod val="50000"/>
                </a:srgbClr>
              </a:solidFill>
            </a:endParaRPr>
          </a:p>
        </p:txBody>
      </p:sp>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301059"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a:endParaRPr lang="fr-FR" sz="1900" dirty="0">
              <a:solidFill>
                <a:srgbClr val="00264A"/>
              </a:solidFill>
            </a:endParaRPr>
          </a:p>
        </p:txBody>
      </p:sp>
      <p:pic>
        <p:nvPicPr>
          <p:cNvPr id="12" name="Image 11" descr="HandsPanel_shutterstock_72073621.png"/>
          <p:cNvPicPr>
            <a:picLocks noChangeAspect="1"/>
          </p:cNvPicPr>
          <p:nvPr userDrawn="1"/>
        </p:nvPicPr>
        <p:blipFill>
          <a:blip r:embed="rId7" cstate="email"/>
          <a:srcRect b="8012"/>
          <a:stretch>
            <a:fillRect/>
          </a:stretch>
        </p:blipFill>
        <p:spPr>
          <a:xfrm>
            <a:off x="-1" y="855023"/>
            <a:ext cx="9904413" cy="5522026"/>
          </a:xfrm>
          <a:prstGeom prst="rect">
            <a:avLst/>
          </a:prstGeom>
        </p:spPr>
      </p:pic>
      <p:sp>
        <p:nvSpPr>
          <p:cNvPr id="6" name="Espace réservé du contenu 5"/>
          <p:cNvSpPr>
            <a:spLocks noGrp="1"/>
          </p:cNvSpPr>
          <p:nvPr>
            <p:ph sz="quarter" idx="10" hasCustomPrompt="1"/>
            <p:custDataLst>
              <p:tags r:id="rId4"/>
            </p:custDataLst>
          </p:nvPr>
        </p:nvSpPr>
        <p:spPr>
          <a:xfrm>
            <a:off x="2861953" y="1442605"/>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302083"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303107"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7"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304131"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1">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158750" cy="158750"/>
        </p:xfrm>
        <a:graphic>
          <a:graphicData uri="http://schemas.openxmlformats.org/presentationml/2006/ole">
            <p:oleObj spid="_x0000_s288776" name="think-cell Slide" r:id="rId13" imgW="360" imgH="360" progId="">
              <p:embed/>
            </p:oleObj>
          </a:graphicData>
        </a:graphic>
      </p:graphicFrame>
      <p:sp>
        <p:nvSpPr>
          <p:cNvPr id="5" name="TextBox 4"/>
          <p:cNvSpPr txBox="1"/>
          <p:nvPr>
            <p:custDataLst>
              <p:tags r:id="rId2"/>
            </p:custDataLst>
          </p:nvPr>
        </p:nvSpPr>
        <p:spPr>
          <a:xfrm>
            <a:off x="9581617" y="6639833"/>
            <a:ext cx="110607" cy="107722"/>
          </a:xfrm>
          <a:prstGeom prst="rect">
            <a:avLst/>
          </a:prstGeom>
          <a:noFill/>
        </p:spPr>
        <p:txBody>
          <a:bodyPr wrap="none" lIns="0" tIns="0" rIns="0" bIns="0" anchor="ctr">
            <a:spAutoFit/>
          </a:bodyPr>
          <a:lstStyle/>
          <a:p>
            <a:pPr algn="ctr" defTabSz="914347">
              <a:defRPr/>
            </a:pPr>
            <a:fld id="{058A9F18-69D2-4236-A5C8-C1AE1D716A9E}" type="slidenum">
              <a:rPr lang="en-US" sz="700">
                <a:solidFill>
                  <a:srgbClr val="595C5A"/>
                </a:solidFill>
                <a:cs typeface="Arial" pitchFamily="34" charset="0"/>
              </a:rPr>
              <a:pPr algn="ctr" defTabSz="914347">
                <a:defRPr/>
              </a:pPr>
              <a:t>‹#›</a:t>
            </a:fld>
            <a:endParaRPr lang="en-US" sz="700" dirty="0">
              <a:solidFill>
                <a:srgbClr val="595C5A"/>
              </a:solidFill>
              <a:cs typeface="Arial" pitchFamily="34" charset="0"/>
            </a:endParaRPr>
          </a:p>
        </p:txBody>
      </p:sp>
      <p:sp>
        <p:nvSpPr>
          <p:cNvPr id="6" name="Freeform 4"/>
          <p:cNvSpPr>
            <a:spLocks/>
          </p:cNvSpPr>
          <p:nvPr>
            <p:custDataLst>
              <p:tags r:id="rId3"/>
            </p:custDataLst>
          </p:nvPr>
        </p:nvSpPr>
        <p:spPr bwMode="auto">
          <a:xfrm>
            <a:off x="0" y="388938"/>
            <a:ext cx="9906000"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p:spPr>
        <p:txBody>
          <a:bodyPr lIns="99557" tIns="49779" rIns="99557" bIns="49779"/>
          <a:lstStyle/>
          <a:p>
            <a:pPr defTabSz="914347">
              <a:defRPr/>
            </a:pPr>
            <a:endParaRPr lang="fr-FR" sz="1800">
              <a:solidFill>
                <a:srgbClr val="263047"/>
              </a:solidFill>
              <a:cs typeface="Arial" pitchFamily="34" charset="0"/>
            </a:endParaRPr>
          </a:p>
        </p:txBody>
      </p:sp>
      <p:sp>
        <p:nvSpPr>
          <p:cNvPr id="7" name="Rectangle 6"/>
          <p:cNvSpPr>
            <a:spLocks noChangeArrowheads="1"/>
          </p:cNvSpPr>
          <p:nvPr>
            <p:custDataLst>
              <p:tags r:id="rId4"/>
            </p:custDataLst>
          </p:nvPr>
        </p:nvSpPr>
        <p:spPr bwMode="auto">
          <a:xfrm>
            <a:off x="6742115" y="6600825"/>
            <a:ext cx="2660650" cy="184150"/>
          </a:xfrm>
          <a:prstGeom prst="rect">
            <a:avLst/>
          </a:prstGeom>
          <a:noFill/>
          <a:ln w="19050">
            <a:noFill/>
            <a:miter lim="800000"/>
            <a:headEnd/>
            <a:tailEnd/>
          </a:ln>
          <a:effectLst/>
        </p:spPr>
        <p:txBody>
          <a:bodyPr lIns="35995" tIns="35995" rIns="35995" bIns="35995" anchor="b"/>
          <a:lstStyle/>
          <a:p>
            <a:pPr algn="r" defTabSz="995382" eaLnBrk="0" hangingPunct="0">
              <a:lnSpc>
                <a:spcPct val="90000"/>
              </a:lnSpc>
              <a:spcBef>
                <a:spcPct val="10000"/>
              </a:spcBef>
              <a:defRPr/>
            </a:pPr>
            <a:r>
              <a:rPr lang="en-US" altLang="en-US" sz="700" dirty="0">
                <a:solidFill>
                  <a:srgbClr val="595C5A"/>
                </a:solidFill>
                <a:cs typeface="Helvetica Light"/>
              </a:rPr>
              <a:t>Copyright © Capgemini 2013. All Rights Reserved</a:t>
            </a:r>
          </a:p>
        </p:txBody>
      </p:sp>
      <p:sp>
        <p:nvSpPr>
          <p:cNvPr id="8" name="Rectangle 7"/>
          <p:cNvSpPr/>
          <p:nvPr>
            <p:custDataLst>
              <p:tags r:id="rId5"/>
            </p:custDataLst>
          </p:nvPr>
        </p:nvSpPr>
        <p:spPr>
          <a:xfrm>
            <a:off x="7488238" y="6464304"/>
            <a:ext cx="1914525" cy="195263"/>
          </a:xfrm>
          <a:prstGeom prst="rect">
            <a:avLst/>
          </a:prstGeom>
        </p:spPr>
        <p:txBody>
          <a:bodyPr wrap="none" lIns="35995" tIns="35995" rIns="35995" bIns="35995" anchor="b"/>
          <a:lstStyle/>
          <a:p>
            <a:pPr algn="r" defTabSz="914347">
              <a:defRPr/>
            </a:pPr>
            <a:r>
              <a:rPr lang="en-US" sz="700" dirty="0">
                <a:solidFill>
                  <a:srgbClr val="595C5A"/>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6"/>
            </p:custDataLst>
          </p:nvPr>
        </p:nvPicPr>
        <p:blipFill>
          <a:blip r:embed="rId14" cstate="print"/>
          <a:srcRect/>
          <a:stretch>
            <a:fillRect/>
          </a:stretch>
        </p:blipFill>
        <p:spPr bwMode="auto">
          <a:xfrm>
            <a:off x="307975" y="6489700"/>
            <a:ext cx="984250" cy="241300"/>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pic>
        <p:nvPicPr>
          <p:cNvPr id="11" name="Image 11"/>
          <p:cNvPicPr>
            <a:picLocks noChangeAspect="1"/>
          </p:cNvPicPr>
          <p:nvPr userDrawn="1"/>
        </p:nvPicPr>
        <p:blipFill>
          <a:blip r:embed="rId15" cstate="print"/>
          <a:srcRect/>
          <a:stretch>
            <a:fillRect/>
          </a:stretch>
        </p:blipFill>
        <p:spPr bwMode="auto">
          <a:xfrm>
            <a:off x="0" y="1157288"/>
            <a:ext cx="9907588" cy="5700712"/>
          </a:xfrm>
          <a:prstGeom prst="rect">
            <a:avLst/>
          </a:prstGeom>
          <a:noFill/>
          <a:ln w="9525">
            <a:noFill/>
            <a:miter lim="800000"/>
            <a:headEnd/>
            <a:tailEnd/>
          </a:ln>
        </p:spPr>
      </p:pic>
      <p:sp>
        <p:nvSpPr>
          <p:cNvPr id="12" name="Rectangle 11"/>
          <p:cNvSpPr/>
          <p:nvPr userDrawn="1">
            <p:custDataLst>
              <p:tags r:id="rId8"/>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8" tIns="41979" rIns="83958" bIns="41979" anchor="ctr"/>
          <a:lstStyle/>
          <a:p>
            <a:pPr algn="ctr" defTabSz="914347">
              <a:defRPr/>
            </a:pPr>
            <a:endParaRPr lang="en-US" sz="1300" dirty="0">
              <a:solidFill>
                <a:prstClr val="white"/>
              </a:solidFill>
            </a:endParaRPr>
          </a:p>
        </p:txBody>
      </p:sp>
      <p:sp>
        <p:nvSpPr>
          <p:cNvPr id="13" name="Rectangle 7"/>
          <p:cNvSpPr/>
          <p:nvPr userDrawn="1">
            <p:custDataLst>
              <p:tags r:id="rId9"/>
            </p:custDataLst>
          </p:nvPr>
        </p:nvSpPr>
        <p:spPr bwMode="auto">
          <a:xfrm>
            <a:off x="-1588" y="3"/>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5" tIns="42971" rIns="33055" bIns="42971" anchor="ctr"/>
          <a:lstStyle/>
          <a:p>
            <a:pPr algn="ctr" defTabSz="914347">
              <a:defRPr/>
            </a:pPr>
            <a:endParaRPr lang="en-US" sz="1000" dirty="0">
              <a:solidFill>
                <a:prstClr val="white"/>
              </a:solidFill>
              <a:cs typeface="Arial"/>
            </a:endParaRPr>
          </a:p>
        </p:txBody>
      </p:sp>
      <p:graphicFrame>
        <p:nvGraphicFramePr>
          <p:cNvPr id="14" name="Object 2"/>
          <p:cNvGraphicFramePr>
            <a:graphicFrameLocks noChangeAspect="1"/>
          </p:cNvGraphicFramePr>
          <p:nvPr/>
        </p:nvGraphicFramePr>
        <p:xfrm>
          <a:off x="0" y="0"/>
          <a:ext cx="158750" cy="158750"/>
        </p:xfrm>
        <a:graphic>
          <a:graphicData uri="http://schemas.openxmlformats.org/presentationml/2006/ole">
            <p:oleObj spid="_x0000_s288777" name="think-cell Slide" r:id="rId16" imgW="360" imgH="360" progId="">
              <p:embed/>
            </p:oleObj>
          </a:graphicData>
        </a:graphic>
      </p:graphicFrame>
      <p:pic>
        <p:nvPicPr>
          <p:cNvPr id="15" name="Picture 104" descr="C:\Users\UserSim\Desktop\Capgemini\moto.emf"/>
          <p:cNvPicPr>
            <a:picLocks noChangeAspect="1" noChangeArrowheads="1"/>
          </p:cNvPicPr>
          <p:nvPr userDrawn="1">
            <p:custDataLst>
              <p:tags r:id="rId10"/>
            </p:custDataLst>
          </p:nvPr>
        </p:nvPicPr>
        <p:blipFill>
          <a:blip r:embed="rId17" cstate="print"/>
          <a:srcRect/>
          <a:stretch>
            <a:fillRect/>
          </a:stretch>
        </p:blipFill>
        <p:spPr bwMode="auto">
          <a:xfrm>
            <a:off x="6569077" y="6521454"/>
            <a:ext cx="3001963" cy="238125"/>
          </a:xfrm>
          <a:prstGeom prst="rect">
            <a:avLst/>
          </a:prstGeom>
          <a:noFill/>
          <a:ln w="9525">
            <a:noFill/>
            <a:miter lim="800000"/>
            <a:headEnd/>
            <a:tailEnd/>
          </a:ln>
        </p:spPr>
      </p:pic>
      <p:pic>
        <p:nvPicPr>
          <p:cNvPr id="16" name="Picture 103" descr="C:\Users\UserSim\Desktop\Capgemini\Capgemini_logo_cmyk.png"/>
          <p:cNvPicPr>
            <a:picLocks noChangeAspect="1" noChangeArrowheads="1"/>
          </p:cNvPicPr>
          <p:nvPr userDrawn="1">
            <p:custDataLst>
              <p:tags r:id="rId11"/>
            </p:custDataLst>
          </p:nvPr>
        </p:nvPicPr>
        <p:blipFill>
          <a:blip r:embed="rId18" cstate="print"/>
          <a:srcRect/>
          <a:stretch>
            <a:fillRect/>
          </a:stretch>
        </p:blipFill>
        <p:spPr bwMode="auto">
          <a:xfrm>
            <a:off x="715963" y="652464"/>
            <a:ext cx="3001962" cy="695325"/>
          </a:xfrm>
          <a:prstGeom prst="rect">
            <a:avLst/>
          </a:prstGeom>
          <a:noFill/>
          <a:ln w="9525">
            <a:noFill/>
            <a:miter lim="800000"/>
            <a:headEnd/>
            <a:tailEnd/>
          </a:ln>
        </p:spPr>
      </p:pic>
      <p:sp>
        <p:nvSpPr>
          <p:cNvPr id="2" name="Title 1"/>
          <p:cNvSpPr>
            <a:spLocks noGrp="1"/>
          </p:cNvSpPr>
          <p:nvPr>
            <p:ph type="ctrTitle"/>
          </p:nvPr>
        </p:nvSpPr>
        <p:spPr>
          <a:xfrm>
            <a:off x="256192" y="4659010"/>
            <a:ext cx="7617053" cy="792688"/>
          </a:xfrm>
        </p:spPr>
        <p:txBody>
          <a:bodyPr lIns="231383" tIns="33055" rIns="33055" bIns="33055"/>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6192" y="5406115"/>
            <a:ext cx="4541230" cy="401938"/>
          </a:xfrm>
        </p:spPr>
        <p:txBody>
          <a:bodyPr lIns="231383" tIns="33055" rIns="33055" bIns="33055"/>
          <a:lstStyle>
            <a:lvl1pPr marL="0" indent="0" algn="l">
              <a:buNone/>
              <a:defRPr sz="2200" b="0">
                <a:solidFill>
                  <a:schemeClr val="bg1"/>
                </a:solidFill>
              </a:defRPr>
            </a:lvl1pPr>
            <a:lvl2pPr marL="457114"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4" indent="0" algn="ctr">
              <a:buNone/>
              <a:defRPr>
                <a:solidFill>
                  <a:schemeClr val="tx1">
                    <a:tint val="75000"/>
                  </a:schemeClr>
                </a:solidFill>
              </a:defRPr>
            </a:lvl5pPr>
            <a:lvl6pPr marL="2285567" indent="0" algn="ctr">
              <a:buNone/>
              <a:defRPr>
                <a:solidFill>
                  <a:schemeClr val="tx1">
                    <a:tint val="75000"/>
                  </a:schemeClr>
                </a:solidFill>
              </a:defRPr>
            </a:lvl6pPr>
            <a:lvl7pPr marL="2742680" indent="0" algn="ctr">
              <a:buNone/>
              <a:defRPr>
                <a:solidFill>
                  <a:schemeClr val="tx1">
                    <a:tint val="75000"/>
                  </a:schemeClr>
                </a:solidFill>
              </a:defRPr>
            </a:lvl7pPr>
            <a:lvl8pPr marL="3199794" indent="0" algn="ctr">
              <a:buNone/>
              <a:defRPr>
                <a:solidFill>
                  <a:schemeClr val="tx1">
                    <a:tint val="75000"/>
                  </a:schemeClr>
                </a:solidFill>
              </a:defRPr>
            </a:lvl8pPr>
            <a:lvl9pPr marL="3656908"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xmlns="" val="3675245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305155"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306179"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307203"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4"/>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nvGraphicFramePr>
        <p:xfrm>
          <a:off x="1" y="0"/>
          <a:ext cx="158750" cy="158750"/>
        </p:xfrm>
        <a:graphic>
          <a:graphicData uri="http://schemas.openxmlformats.org/presentationml/2006/ole">
            <p:oleObj spid="_x0000_s273477" name="think-cell Slide" r:id="rId5"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pic>
        <p:nvPicPr>
          <p:cNvPr id="12" name="Image 11" descr="HandsPanel_shutterstock_72073621.png"/>
          <p:cNvPicPr>
            <a:picLocks noChangeAspect="1"/>
          </p:cNvPicPr>
          <p:nvPr userDrawn="1"/>
        </p:nvPicPr>
        <p:blipFill>
          <a:blip r:embed="rId6" cstate="email"/>
          <a:srcRect b="8012"/>
          <a:stretch>
            <a:fillRect/>
          </a:stretch>
        </p:blipFill>
        <p:spPr>
          <a:xfrm>
            <a:off x="0" y="855023"/>
            <a:ext cx="9904413" cy="5522026"/>
          </a:xfrm>
          <a:prstGeom prst="rect">
            <a:avLst/>
          </a:prstGeom>
        </p:spPr>
      </p:pic>
      <p:sp>
        <p:nvSpPr>
          <p:cNvPr id="6" name="Espace réservé du contenu 5"/>
          <p:cNvSpPr>
            <a:spLocks noGrp="1"/>
          </p:cNvSpPr>
          <p:nvPr>
            <p:ph sz="quarter" idx="10" hasCustomPrompt="1"/>
            <p:custDataLst>
              <p:tags r:id="rId3"/>
            </p:custDataLst>
          </p:nvPr>
        </p:nvSpPr>
        <p:spPr>
          <a:xfrm>
            <a:off x="2861953" y="1442609"/>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xmlns="" val="36935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4501"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9"/>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35604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5525"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9"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xmlns="" val="3658678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6549"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06689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7573"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xmlns="" val="16608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341615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1" y="0"/>
          <a:ext cx="158750" cy="158750"/>
        </p:xfrm>
        <a:graphic>
          <a:graphicData uri="http://schemas.openxmlformats.org/presentationml/2006/ole">
            <p:oleObj spid="_x0000_s27859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xmlns="" val="2645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3.xml"/><Relationship Id="rId21" Type="http://schemas.openxmlformats.org/officeDocument/2006/relationships/image" Target="../media/image13.png"/><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image" Target="../media/image11.png"/><Relationship Id="rId25" Type="http://schemas.openxmlformats.org/officeDocument/2006/relationships/image" Target="../media/image15.gif"/><Relationship Id="rId2" Type="http://schemas.openxmlformats.org/officeDocument/2006/relationships/slideLayout" Target="../slideLayouts/slideLayout12.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1.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4.png"/><Relationship Id="rId10" Type="http://schemas.openxmlformats.org/officeDocument/2006/relationships/tags" Target="../tags/tag44.xml"/><Relationship Id="rId19"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43.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ags" Target="../tags/tag53.xml"/><Relationship Id="rId18" Type="http://schemas.openxmlformats.org/officeDocument/2006/relationships/tags" Target="../tags/tag58.xml"/><Relationship Id="rId3" Type="http://schemas.openxmlformats.org/officeDocument/2006/relationships/slideLayout" Target="../slideLayouts/slideLayout16.xml"/><Relationship Id="rId21" Type="http://schemas.openxmlformats.org/officeDocument/2006/relationships/image" Target="../media/image2.jpeg"/><Relationship Id="rId7" Type="http://schemas.openxmlformats.org/officeDocument/2006/relationships/slideLayout" Target="../slideLayouts/slideLayout20.xml"/><Relationship Id="rId12" Type="http://schemas.openxmlformats.org/officeDocument/2006/relationships/vmlDrawing" Target="../drawings/vmlDrawing15.vml"/><Relationship Id="rId17" Type="http://schemas.openxmlformats.org/officeDocument/2006/relationships/tags" Target="../tags/tag57.xml"/><Relationship Id="rId2" Type="http://schemas.openxmlformats.org/officeDocument/2006/relationships/slideLayout" Target="../slideLayouts/slideLayout15.xml"/><Relationship Id="rId16" Type="http://schemas.openxmlformats.org/officeDocument/2006/relationships/tags" Target="../tags/tag56.xml"/><Relationship Id="rId20" Type="http://schemas.openxmlformats.org/officeDocument/2006/relationships/oleObject" Target="../embeddings/oleObject16.bin"/><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3.xml"/><Relationship Id="rId5" Type="http://schemas.openxmlformats.org/officeDocument/2006/relationships/slideLayout" Target="../slideLayouts/slideLayout18.xml"/><Relationship Id="rId15" Type="http://schemas.openxmlformats.org/officeDocument/2006/relationships/tags" Target="../tags/tag55.xml"/><Relationship Id="rId10" Type="http://schemas.openxmlformats.org/officeDocument/2006/relationships/slideLayout" Target="../slideLayouts/slideLayout23.xml"/><Relationship Id="rId19" Type="http://schemas.openxmlformats.org/officeDocument/2006/relationships/tags" Target="../tags/tag59.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ags" Target="../tags/tag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1432" name="think-cell Slide" r:id="rId13" imgW="360" imgH="360" progId="">
              <p:embed/>
            </p:oleObj>
          </a:graphicData>
        </a:graphic>
      </p:graphicFrame>
      <p:sp>
        <p:nvSpPr>
          <p:cNvPr id="2" name="Title Placeholder 1"/>
          <p:cNvSpPr>
            <a:spLocks noGrp="1"/>
          </p:cNvSpPr>
          <p:nvPr>
            <p:ph type="title"/>
          </p:nvPr>
        </p:nvSpPr>
        <p:spPr>
          <a:xfrm>
            <a:off x="3" y="4"/>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nvPr>
        </p:nvSpPr>
        <p:spPr>
          <a:xfrm>
            <a:off x="32339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nvSpPr>
        <p:spPr>
          <a:xfrm>
            <a:off x="9567489"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nvCxnSpPr>
        <p:spPr>
          <a:xfrm flipH="1">
            <a:off x="4"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14" cstate="print"/>
          <a:stretch>
            <a:fillRect/>
          </a:stretch>
        </p:blipFill>
        <p:spPr>
          <a:xfrm>
            <a:off x="118185" y="6419981"/>
            <a:ext cx="1440000" cy="343023"/>
          </a:xfrm>
          <a:prstGeom prst="rect">
            <a:avLst/>
          </a:prstGeom>
        </p:spPr>
      </p:pic>
    </p:spTree>
    <p:extLst>
      <p:ext uri="{BB962C8B-B14F-4D97-AF65-F5344CB8AC3E}">
        <p14:creationId xmlns:p14="http://schemas.microsoft.com/office/powerpoint/2010/main" xmlns="" val="1625238496"/>
      </p:ext>
    </p:extLst>
  </p:cSld>
  <p:clrMap bg1="lt1" tx1="dk1" bg2="lt2" tx2="dk2" accent1="accent1" accent2="accent2" accent3="accent3" accent4="accent4" accent5="accent5" accent6="accent6" hlink="hlink" folHlink="folHlink"/>
  <p:sldLayoutIdLst>
    <p:sldLayoutId id="2147483938" r:id="rId1"/>
    <p:sldLayoutId id="2147483959" r:id="rId2"/>
    <p:sldLayoutId id="2147483939" r:id="rId3"/>
    <p:sldLayoutId id="2147483940" r:id="rId4"/>
    <p:sldLayoutId id="2147483941" r:id="rId5"/>
    <p:sldLayoutId id="2147483942" r:id="rId6"/>
    <p:sldLayoutId id="2147483943" r:id="rId7"/>
    <p:sldLayoutId id="2147483944" r:id="rId8"/>
    <p:sldLayoutId id="2147483945" r:id="rId9"/>
    <p:sldLayoutId id="2147483960" r:id="rId10"/>
  </p:sldLayoutIdLst>
  <p:timing>
    <p:tnLst>
      <p:par>
        <p:cTn id="1" dur="indefinite" restart="never" nodeType="tmRoot"/>
      </p:par>
    </p:tnLst>
  </p:timing>
  <p:txStyles>
    <p:titleStyle>
      <a:lvl1pPr marL="0" indent="0" algn="l" defTabSz="914365"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93" indent="-166193" algn="l" defTabSz="914365"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9" indent="-180980" algn="l" defTabSz="914365"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89" indent="-165104" algn="l" defTabSz="914365"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18" indent="-165104" algn="l" defTabSz="914365"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64" indent="-193668" algn="l" defTabSz="914365"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504"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6"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9"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51"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65" rtl="0" eaLnBrk="1" latinLnBrk="0" hangingPunct="1">
        <a:defRPr sz="1800" kern="1200">
          <a:solidFill>
            <a:schemeClr val="tx1"/>
          </a:solidFill>
          <a:latin typeface="+mn-lt"/>
          <a:ea typeface="+mn-ea"/>
          <a:cs typeface="+mn-cs"/>
        </a:defRPr>
      </a:lvl1pPr>
      <a:lvl2pPr marL="457182" algn="l" defTabSz="914365" rtl="0" eaLnBrk="1" latinLnBrk="0" hangingPunct="1">
        <a:defRPr sz="1800" kern="1200">
          <a:solidFill>
            <a:schemeClr val="tx1"/>
          </a:solidFill>
          <a:latin typeface="+mn-lt"/>
          <a:ea typeface="+mn-ea"/>
          <a:cs typeface="+mn-cs"/>
        </a:defRPr>
      </a:lvl2pPr>
      <a:lvl3pPr marL="914365" algn="l" defTabSz="914365" rtl="0" eaLnBrk="1" latinLnBrk="0" hangingPunct="1">
        <a:defRPr sz="1800" kern="1200">
          <a:solidFill>
            <a:schemeClr val="tx1"/>
          </a:solidFill>
          <a:latin typeface="+mn-lt"/>
          <a:ea typeface="+mn-ea"/>
          <a:cs typeface="+mn-cs"/>
        </a:defRPr>
      </a:lvl3pPr>
      <a:lvl4pPr marL="1371547" algn="l" defTabSz="914365" rtl="0" eaLnBrk="1" latinLnBrk="0" hangingPunct="1">
        <a:defRPr sz="1800" kern="1200">
          <a:solidFill>
            <a:schemeClr val="tx1"/>
          </a:solidFill>
          <a:latin typeface="+mn-lt"/>
          <a:ea typeface="+mn-ea"/>
          <a:cs typeface="+mn-cs"/>
        </a:defRPr>
      </a:lvl4pPr>
      <a:lvl5pPr marL="1828730" algn="l" defTabSz="914365" rtl="0" eaLnBrk="1" latinLnBrk="0" hangingPunct="1">
        <a:defRPr sz="1800" kern="1200">
          <a:solidFill>
            <a:schemeClr val="tx1"/>
          </a:solidFill>
          <a:latin typeface="+mn-lt"/>
          <a:ea typeface="+mn-ea"/>
          <a:cs typeface="+mn-cs"/>
        </a:defRPr>
      </a:lvl5pPr>
      <a:lvl6pPr marL="2285912" algn="l" defTabSz="914365" rtl="0" eaLnBrk="1" latinLnBrk="0" hangingPunct="1">
        <a:defRPr sz="1800" kern="1200">
          <a:solidFill>
            <a:schemeClr val="tx1"/>
          </a:solidFill>
          <a:latin typeface="+mn-lt"/>
          <a:ea typeface="+mn-ea"/>
          <a:cs typeface="+mn-cs"/>
        </a:defRPr>
      </a:lvl6pPr>
      <a:lvl7pPr marL="2743094" algn="l" defTabSz="914365" rtl="0" eaLnBrk="1" latinLnBrk="0" hangingPunct="1">
        <a:defRPr sz="1800" kern="1200">
          <a:solidFill>
            <a:schemeClr val="tx1"/>
          </a:solidFill>
          <a:latin typeface="+mn-lt"/>
          <a:ea typeface="+mn-ea"/>
          <a:cs typeface="+mn-cs"/>
        </a:defRPr>
      </a:lvl7pPr>
      <a:lvl8pPr marL="3200278" algn="l" defTabSz="914365" rtl="0" eaLnBrk="1" latinLnBrk="0" hangingPunct="1">
        <a:defRPr sz="1800" kern="1200">
          <a:solidFill>
            <a:schemeClr val="tx1"/>
          </a:solidFill>
          <a:latin typeface="+mn-lt"/>
          <a:ea typeface="+mn-ea"/>
          <a:cs typeface="+mn-cs"/>
        </a:defRPr>
      </a:lvl8pPr>
      <a:lvl9pPr marL="3657461" algn="l" defTabSz="9143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 y="0"/>
          <a:ext cx="158750" cy="158750"/>
        </p:xfrm>
        <a:graphic>
          <a:graphicData uri="http://schemas.openxmlformats.org/presentationml/2006/ole">
            <p:oleObj spid="_x0000_s281670" name="think-cell Slide" r:id="rId14" imgW="360" imgH="360" progId="">
              <p:embed/>
            </p:oleObj>
          </a:graphicData>
        </a:graphic>
      </p:graphicFrame>
      <p:sp>
        <p:nvSpPr>
          <p:cNvPr id="357" name="Rectangle 7"/>
          <p:cNvSpPr/>
          <p:nvPr>
            <p:custDataLst>
              <p:tags r:id="rId6"/>
            </p:custDataLst>
          </p:nvPr>
        </p:nvSpPr>
        <p:spPr bwMode="auto">
          <a:xfrm flipV="1">
            <a:off x="-1656"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8"/>
            <a:ext cx="2880001" cy="229353"/>
          </a:xfrm>
          <a:prstGeom prst="rect">
            <a:avLst/>
          </a:prstGeom>
          <a:noFill/>
        </p:spPr>
      </p:pic>
      <p:sp>
        <p:nvSpPr>
          <p:cNvPr id="15" name="Rectangle 14"/>
          <p:cNvSpPr/>
          <p:nvPr>
            <p:custDataLst>
              <p:tags r:id="rId8"/>
            </p:custDataLst>
          </p:nvPr>
        </p:nvSpPr>
        <p:spPr>
          <a:xfrm>
            <a:off x="6763622" y="5457936"/>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80"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1" y="5932547"/>
            <a:ext cx="281314"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6" y="5932547"/>
            <a:ext cx="281314"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9" y="5932547"/>
            <a:ext cx="281314"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51"/>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8" y="1014965"/>
            <a:ext cx="2880001" cy="686046"/>
          </a:xfrm>
          <a:prstGeom prst="rect">
            <a:avLst/>
          </a:prstGeom>
        </p:spPr>
      </p:pic>
    </p:spTree>
    <p:extLst>
      <p:ext uri="{BB962C8B-B14F-4D97-AF65-F5344CB8AC3E}">
        <p14:creationId xmlns:p14="http://schemas.microsoft.com/office/powerpoint/2010/main" xmlns="" val="412258020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Lst>
  <p:txStyles>
    <p:titleStyle>
      <a:lvl1pPr algn="ctr" defTabSz="839715" rtl="0" eaLnBrk="1" latinLnBrk="0" hangingPunct="1">
        <a:spcBef>
          <a:spcPct val="0"/>
        </a:spcBef>
        <a:buNone/>
        <a:defRPr sz="4000" kern="1200">
          <a:solidFill>
            <a:schemeClr val="tx1"/>
          </a:solidFill>
          <a:latin typeface="+mj-lt"/>
          <a:ea typeface="+mj-ea"/>
          <a:cs typeface="+mj-cs"/>
        </a:defRPr>
      </a:lvl1pPr>
    </p:titleStyle>
    <p:bodyStyle>
      <a:lvl1pPr marL="314893" indent="-314893" algn="l" defTabSz="839715"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68" indent="-262411" algn="l" defTabSz="839715"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44" indent="-209928" algn="l" defTabSz="839715"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501"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57"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214"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72"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930"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786"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715" rtl="0" eaLnBrk="1" latinLnBrk="0" hangingPunct="1">
        <a:defRPr sz="1700" kern="1200">
          <a:solidFill>
            <a:schemeClr val="tx1"/>
          </a:solidFill>
          <a:latin typeface="+mn-lt"/>
          <a:ea typeface="+mn-ea"/>
          <a:cs typeface="+mn-cs"/>
        </a:defRPr>
      </a:lvl1pPr>
      <a:lvl2pPr marL="419858" algn="l" defTabSz="839715" rtl="0" eaLnBrk="1" latinLnBrk="0" hangingPunct="1">
        <a:defRPr sz="1700" kern="1200">
          <a:solidFill>
            <a:schemeClr val="tx1"/>
          </a:solidFill>
          <a:latin typeface="+mn-lt"/>
          <a:ea typeface="+mn-ea"/>
          <a:cs typeface="+mn-cs"/>
        </a:defRPr>
      </a:lvl2pPr>
      <a:lvl3pPr marL="839715" algn="l" defTabSz="839715" rtl="0" eaLnBrk="1" latinLnBrk="0" hangingPunct="1">
        <a:defRPr sz="1700" kern="1200">
          <a:solidFill>
            <a:schemeClr val="tx1"/>
          </a:solidFill>
          <a:latin typeface="+mn-lt"/>
          <a:ea typeface="+mn-ea"/>
          <a:cs typeface="+mn-cs"/>
        </a:defRPr>
      </a:lvl3pPr>
      <a:lvl4pPr marL="1259572" algn="l" defTabSz="839715" rtl="0" eaLnBrk="1" latinLnBrk="0" hangingPunct="1">
        <a:defRPr sz="1700" kern="1200">
          <a:solidFill>
            <a:schemeClr val="tx1"/>
          </a:solidFill>
          <a:latin typeface="+mn-lt"/>
          <a:ea typeface="+mn-ea"/>
          <a:cs typeface="+mn-cs"/>
        </a:defRPr>
      </a:lvl4pPr>
      <a:lvl5pPr marL="1679429" algn="l" defTabSz="839715" rtl="0" eaLnBrk="1" latinLnBrk="0" hangingPunct="1">
        <a:defRPr sz="1700" kern="1200">
          <a:solidFill>
            <a:schemeClr val="tx1"/>
          </a:solidFill>
          <a:latin typeface="+mn-lt"/>
          <a:ea typeface="+mn-ea"/>
          <a:cs typeface="+mn-cs"/>
        </a:defRPr>
      </a:lvl5pPr>
      <a:lvl6pPr marL="2099286" algn="l" defTabSz="839715" rtl="0" eaLnBrk="1" latinLnBrk="0" hangingPunct="1">
        <a:defRPr sz="1700" kern="1200">
          <a:solidFill>
            <a:schemeClr val="tx1"/>
          </a:solidFill>
          <a:latin typeface="+mn-lt"/>
          <a:ea typeface="+mn-ea"/>
          <a:cs typeface="+mn-cs"/>
        </a:defRPr>
      </a:lvl6pPr>
      <a:lvl7pPr marL="2519144" algn="l" defTabSz="839715" rtl="0" eaLnBrk="1" latinLnBrk="0" hangingPunct="1">
        <a:defRPr sz="1700" kern="1200">
          <a:solidFill>
            <a:schemeClr val="tx1"/>
          </a:solidFill>
          <a:latin typeface="+mn-lt"/>
          <a:ea typeface="+mn-ea"/>
          <a:cs typeface="+mn-cs"/>
        </a:defRPr>
      </a:lvl7pPr>
      <a:lvl8pPr marL="2939000" algn="l" defTabSz="839715" rtl="0" eaLnBrk="1" latinLnBrk="0" hangingPunct="1">
        <a:defRPr sz="1700" kern="1200">
          <a:solidFill>
            <a:schemeClr val="tx1"/>
          </a:solidFill>
          <a:latin typeface="+mn-lt"/>
          <a:ea typeface="+mn-ea"/>
          <a:cs typeface="+mn-cs"/>
        </a:defRPr>
      </a:lvl8pPr>
      <a:lvl9pPr marL="3358858" algn="l" defTabSz="839715"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97987" name="think-cell Slide" r:id="rId20" imgW="360" imgH="360" progId="">
              <p:embed/>
            </p:oleObj>
          </a:graphicData>
        </a:graphic>
      </p:graphicFrame>
      <p:sp>
        <p:nvSpPr>
          <p:cNvPr id="2" name="Title Placeholder 1"/>
          <p:cNvSpPr>
            <a:spLocks noGrp="1"/>
          </p:cNvSpPr>
          <p:nvPr>
            <p:ph type="title"/>
            <p:custDataLst>
              <p:tags r:id="rId13"/>
            </p:custDataLst>
          </p:nvPr>
        </p:nvSpPr>
        <p:spPr>
          <a:xfrm>
            <a:off x="1" y="0"/>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67490" y="6661691"/>
            <a:ext cx="110607" cy="107722"/>
          </a:xfrm>
          <a:prstGeom prst="rect">
            <a:avLst/>
          </a:prstGeom>
          <a:noFill/>
        </p:spPr>
        <p:txBody>
          <a:bodyPr wrap="none" lIns="0" tIns="0" rIns="0" bIns="0" rtlCol="0" anchor="ctr">
            <a:spAutoFit/>
          </a:bodyPr>
          <a:lstStyle/>
          <a:p>
            <a:pPr algn="ctr" defTabSz="957756"/>
            <a:fld id="{6A895693-0027-4F28-9367-92E39A51F51C}" type="slidenum">
              <a:rPr lang="en-US" sz="700" smtClean="0">
                <a:solidFill>
                  <a:srgbClr val="9F958F"/>
                </a:solidFill>
              </a:rPr>
              <a:pPr algn="ctr" defTabSz="957756"/>
              <a:t>‹#›</a:t>
            </a:fld>
            <a:endParaRPr lang="en-US" sz="700" dirty="0">
              <a:solidFill>
                <a:srgbClr val="9F958F"/>
              </a:solidFill>
            </a:endParaRPr>
          </a:p>
        </p:txBody>
      </p:sp>
      <p:sp>
        <p:nvSpPr>
          <p:cNvPr id="9" name="Freeform 4"/>
          <p:cNvSpPr>
            <a:spLocks/>
          </p:cNvSpPr>
          <p:nvPr>
            <p:custDataLst>
              <p:tags r:id="rId16"/>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a:endParaRPr lang="fr-FR" sz="1900">
              <a:solidFill>
                <a:srgbClr val="00264A"/>
              </a:solidFill>
            </a:endParaRPr>
          </a:p>
        </p:txBody>
      </p:sp>
      <p:sp>
        <p:nvSpPr>
          <p:cNvPr id="12" name="Rectangle 11"/>
          <p:cNvSpPr>
            <a:spLocks noChangeArrowheads="1"/>
          </p:cNvSpPr>
          <p:nvPr>
            <p:custDataLst>
              <p:tags r:id="rId17"/>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600" dirty="0" smtClean="0">
                <a:solidFill>
                  <a:srgbClr val="9F958F"/>
                </a:solidFill>
                <a:cs typeface="Helvetica Light"/>
              </a:rPr>
              <a:t>Copyright © </a:t>
            </a:r>
            <a:r>
              <a:rPr lang="en-US" altLang="en-US" sz="600" dirty="0" err="1" smtClean="0">
                <a:solidFill>
                  <a:srgbClr val="9F958F"/>
                </a:solidFill>
                <a:cs typeface="Helvetica Light"/>
              </a:rPr>
              <a:t>Capgemini</a:t>
            </a:r>
            <a:r>
              <a:rPr lang="en-US" altLang="en-US" sz="600" dirty="0" smtClean="0">
                <a:solidFill>
                  <a:srgbClr val="9F958F"/>
                </a:solidFill>
                <a:cs typeface="Helvetica Light"/>
              </a:rPr>
              <a:t> 2014. All Rights Reserved</a:t>
            </a:r>
          </a:p>
        </p:txBody>
      </p:sp>
      <p:sp>
        <p:nvSpPr>
          <p:cNvPr id="13" name="Rectangle 12"/>
          <p:cNvSpPr/>
          <p:nvPr>
            <p:custDataLst>
              <p:tags r:id="rId18"/>
            </p:custDataLst>
          </p:nvPr>
        </p:nvSpPr>
        <p:spPr>
          <a:xfrm>
            <a:off x="7487920" y="6427223"/>
            <a:ext cx="1914554" cy="195814"/>
          </a:xfrm>
          <a:prstGeom prst="rect">
            <a:avLst/>
          </a:prstGeom>
        </p:spPr>
        <p:txBody>
          <a:bodyPr wrap="none" lIns="35997" tIns="35997" rIns="35997" bIns="35997" anchor="b" anchorCtr="0">
            <a:noAutofit/>
          </a:bodyPr>
          <a:lstStyle/>
          <a:p>
            <a:pPr algn="r" defTabSz="957756"/>
            <a:r>
              <a:rPr lang="en-US" sz="700" dirty="0" smtClean="0">
                <a:solidFill>
                  <a:srgbClr val="9F958F"/>
                </a:solidFill>
              </a:rPr>
              <a:t>SOK IT PT – Steering Group | Date</a:t>
            </a:r>
            <a:endParaRPr lang="en-US" sz="700" dirty="0">
              <a:solidFill>
                <a:srgbClr val="9F958F"/>
              </a:solidFill>
            </a:endParaRPr>
          </a:p>
        </p:txBody>
      </p:sp>
      <p:cxnSp>
        <p:nvCxnSpPr>
          <p:cNvPr id="15" name="Straight Connector 5"/>
          <p:cNvCxnSpPr/>
          <p:nvPr>
            <p:custDataLst>
              <p:tags r:id="rId19"/>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1" cstate="print"/>
          <a:stretch>
            <a:fillRect/>
          </a:stretch>
        </p:blipFill>
        <p:spPr>
          <a:xfrm>
            <a:off x="118184" y="6419977"/>
            <a:ext cx="1440000" cy="343023"/>
          </a:xfrm>
          <a:prstGeom prst="rect">
            <a:avLst/>
          </a:prstGeom>
        </p:spPr>
      </p:pic>
      <p:sp>
        <p:nvSpPr>
          <p:cNvPr id="16" name="Text Box 16"/>
          <p:cNvSpPr txBox="1">
            <a:spLocks noChangeArrowheads="1"/>
          </p:cNvSpPr>
          <p:nvPr userDrawn="1"/>
        </p:nvSpPr>
        <p:spPr bwMode="auto">
          <a:xfrm>
            <a:off x="1562103" y="6411913"/>
            <a:ext cx="4572383" cy="417679"/>
          </a:xfrm>
          <a:prstGeom prst="rect">
            <a:avLst/>
          </a:prstGeom>
          <a:noFill/>
          <a:ln w="9525">
            <a:noFill/>
            <a:miter lim="800000"/>
            <a:headEnd/>
            <a:tailEnd/>
          </a:ln>
          <a:effectLst/>
        </p:spPr>
        <p:txBody>
          <a:bodyPr wrap="none" lIns="90000" tIns="46800" rIns="90000" bIns="46800">
            <a:spAutoFit/>
          </a:bodyPr>
          <a:lstStyle/>
          <a:p>
            <a:pPr defTabSz="957756">
              <a:defRPr/>
            </a:pPr>
            <a:r>
              <a:rPr lang="en-US" sz="700" dirty="0">
                <a:solidFill>
                  <a:srgbClr val="9F958F"/>
                </a:solidFill>
              </a:rPr>
              <a:t>COMPANY CONFIDENTIAL </a:t>
            </a:r>
            <a:r>
              <a:rPr lang="en-US" sz="700" dirty="0" smtClean="0">
                <a:solidFill>
                  <a:srgbClr val="9F958F"/>
                </a:solidFill>
              </a:rPr>
              <a:t>The </a:t>
            </a:r>
            <a:r>
              <a:rPr lang="en-US" sz="700" dirty="0">
                <a:solidFill>
                  <a:srgbClr val="9F958F"/>
                </a:solidFill>
              </a:rPr>
              <a:t>information contained in this document is proprietary</a:t>
            </a:r>
            <a:r>
              <a:rPr lang="en-US" sz="700" dirty="0" smtClean="0">
                <a:solidFill>
                  <a:srgbClr val="9F958F"/>
                </a:solidFill>
              </a:rPr>
              <a:t>. </a:t>
            </a:r>
            <a:endParaRPr lang="en-US" sz="700" dirty="0">
              <a:solidFill>
                <a:srgbClr val="9F958F"/>
              </a:solidFill>
            </a:endParaRPr>
          </a:p>
          <a:p>
            <a:pPr defTabSz="957756">
              <a:defRPr/>
            </a:pPr>
            <a:r>
              <a:rPr lang="en-US" sz="700" dirty="0" smtClean="0">
                <a:solidFill>
                  <a:srgbClr val="9F958F"/>
                </a:solidFill>
              </a:rPr>
              <a:t>CGF_QT_Monthly_Report_Service_FI.pptx Template </a:t>
            </a:r>
            <a:r>
              <a:rPr lang="en-US" sz="700" dirty="0">
                <a:solidFill>
                  <a:srgbClr val="9F958F"/>
                </a:solidFill>
              </a:rPr>
              <a:t>version </a:t>
            </a:r>
            <a:r>
              <a:rPr lang="en-US" sz="700" dirty="0" smtClean="0">
                <a:solidFill>
                  <a:srgbClr val="9F958F"/>
                </a:solidFill>
              </a:rPr>
              <a:t>1.10</a:t>
            </a:r>
            <a:endParaRPr lang="en-US" sz="700" dirty="0">
              <a:solidFill>
                <a:srgbClr val="9F958F"/>
              </a:solidFill>
            </a:endParaRPr>
          </a:p>
          <a:p>
            <a:pPr defTabSz="957756">
              <a:defRPr/>
            </a:pPr>
            <a:r>
              <a:rPr lang="en-US" sz="700" dirty="0">
                <a:solidFill>
                  <a:srgbClr val="9F958F"/>
                </a:solidFill>
              </a:rPr>
              <a:t>Printed copies are current on date of printing only. Always refer to the electronic version for the current release</a:t>
            </a:r>
          </a:p>
        </p:txBody>
      </p:sp>
    </p:spTree>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87.xml"/><Relationship Id="rId1" Type="http://schemas.openxmlformats.org/officeDocument/2006/relationships/vmlDrawing" Target="../drawings/vmlDrawing25.vml"/><Relationship Id="rId5" Type="http://schemas.openxmlformats.org/officeDocument/2006/relationships/oleObject" Target="../embeddings/oleObject26.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308227"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en-US" dirty="0" err="1" smtClean="0"/>
              <a:t>Topsi</a:t>
            </a:r>
            <a:r>
              <a:rPr lang="en-US" dirty="0" smtClean="0"/>
              <a:t> Governance</a:t>
            </a:r>
            <a:br>
              <a:rPr lang="en-US" dirty="0" smtClean="0"/>
            </a:br>
            <a:r>
              <a:rPr lang="en-US" sz="2400" i="1" dirty="0" err="1" smtClean="0"/>
              <a:t>Topsi</a:t>
            </a:r>
            <a:r>
              <a:rPr lang="en-US" sz="2400" i="1" dirty="0" smtClean="0"/>
              <a:t> </a:t>
            </a:r>
            <a:r>
              <a:rPr lang="en-US" sz="2400" i="1" dirty="0"/>
              <a:t>Organization</a:t>
            </a:r>
          </a:p>
        </p:txBody>
      </p:sp>
      <p:grpSp>
        <p:nvGrpSpPr>
          <p:cNvPr id="3" name="Group 62"/>
          <p:cNvGrpSpPr/>
          <p:nvPr/>
        </p:nvGrpSpPr>
        <p:grpSpPr>
          <a:xfrm>
            <a:off x="155575" y="-144463"/>
            <a:ext cx="9408900" cy="6480493"/>
            <a:chOff x="155575" y="-144463"/>
            <a:chExt cx="9408900" cy="6480493"/>
          </a:xfrm>
        </p:grpSpPr>
        <p:sp>
          <p:nvSpPr>
            <p:cNvPr id="64" name="Rounded Rectangle 63"/>
            <p:cNvSpPr>
              <a:spLocks/>
            </p:cNvSpPr>
            <p:nvPr/>
          </p:nvSpPr>
          <p:spPr>
            <a:xfrm>
              <a:off x="230578" y="6052471"/>
              <a:ext cx="9333897" cy="283559"/>
            </a:xfrm>
            <a:prstGeom prst="roundRect">
              <a:avLst/>
            </a:prstGeom>
            <a:solidFill>
              <a:schemeClr val="accent6">
                <a:lumMod val="75000"/>
              </a:schemeClr>
            </a:solidFill>
            <a:ln w="19050">
              <a:solidFill>
                <a:schemeClr val="accent3">
                  <a:lumMod val="75000"/>
                </a:schemeClr>
              </a:solidFill>
              <a:prstDash val="dash"/>
            </a:ln>
          </p:spPr>
          <p:style>
            <a:lnRef idx="1">
              <a:schemeClr val="accent5"/>
            </a:lnRef>
            <a:fillRef idx="3">
              <a:schemeClr val="accent5"/>
            </a:fillRef>
            <a:effectRef idx="2">
              <a:schemeClr val="accent5"/>
            </a:effectRef>
            <a:fontRef idx="minor">
              <a:schemeClr val="lt1"/>
            </a:fontRef>
          </p:style>
          <p:txBody>
            <a:bodyPr rtlCol="0" anchor="ctr"/>
            <a:lstStyle/>
            <a:p>
              <a:pPr algn="ctr" defTabSz="957756"/>
              <a:endParaRPr lang="en-GB" sz="800" b="1" dirty="0" smtClean="0">
                <a:solidFill>
                  <a:prstClr val="white"/>
                </a:solidFill>
              </a:endParaRPr>
            </a:p>
            <a:p>
              <a:pPr algn="ctr" defTabSz="957756"/>
              <a:r>
                <a:rPr lang="en-GB" sz="1050" b="1" i="1" dirty="0" smtClean="0">
                  <a:solidFill>
                    <a:prstClr val="white"/>
                  </a:solidFill>
                </a:rPr>
                <a:t>IT Infra services</a:t>
              </a:r>
            </a:p>
            <a:p>
              <a:pPr algn="ctr" defTabSz="957756"/>
              <a:r>
                <a:rPr lang="en-GB" sz="800" i="1" dirty="0" smtClean="0">
                  <a:solidFill>
                    <a:prstClr val="white"/>
                  </a:solidFill>
                </a:rPr>
                <a:t>Sanna-Mari Peltola</a:t>
              </a:r>
              <a:r>
                <a:rPr lang="fi-FI" sz="800" i="1" dirty="0" smtClean="0">
                  <a:solidFill>
                    <a:prstClr val="white"/>
                  </a:solidFill>
                </a:rPr>
                <a:t>, S400 SDM</a:t>
              </a:r>
            </a:p>
            <a:p>
              <a:pPr algn="ctr" defTabSz="957756"/>
              <a:endParaRPr lang="en-GB" sz="800" b="1" dirty="0" smtClean="0">
                <a:solidFill>
                  <a:prstClr val="white"/>
                </a:solidFill>
              </a:endParaRPr>
            </a:p>
          </p:txBody>
        </p:sp>
        <p:sp>
          <p:nvSpPr>
            <p:cNvPr id="65" name="Rounded Rectangle 4"/>
            <p:cNvSpPr>
              <a:spLocks/>
            </p:cNvSpPr>
            <p:nvPr/>
          </p:nvSpPr>
          <p:spPr>
            <a:xfrm>
              <a:off x="886484" y="1143001"/>
              <a:ext cx="8018490" cy="380999"/>
            </a:xfrm>
            <a:prstGeom prst="roundRect">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spcBef>
                  <a:spcPct val="0"/>
                </a:spcBef>
              </a:pPr>
              <a:r>
                <a:rPr lang="fi-FI" sz="1050" b="1" dirty="0">
                  <a:solidFill>
                    <a:prstClr val="white"/>
                  </a:solidFill>
                </a:rPr>
                <a:t>Service </a:t>
              </a:r>
              <a:r>
                <a:rPr lang="fi-FI" sz="1050" b="1" dirty="0" err="1">
                  <a:solidFill>
                    <a:prstClr val="white"/>
                  </a:solidFill>
                </a:rPr>
                <a:t>Delivery</a:t>
              </a:r>
              <a:r>
                <a:rPr lang="fi-FI" sz="1050" b="1" dirty="0">
                  <a:solidFill>
                    <a:prstClr val="white"/>
                  </a:solidFill>
                </a:rPr>
                <a:t> </a:t>
              </a:r>
              <a:r>
                <a:rPr lang="fi-FI" sz="1050" b="1" dirty="0" err="1">
                  <a:solidFill>
                    <a:prstClr val="white"/>
                  </a:solidFill>
                </a:rPr>
                <a:t>Manager</a:t>
              </a:r>
              <a:endParaRPr lang="fi-FI" sz="1050" b="1" dirty="0">
                <a:solidFill>
                  <a:prstClr val="white"/>
                </a:solidFill>
              </a:endParaRPr>
            </a:p>
            <a:p>
              <a:pPr algn="ctr" defTabSz="444500">
                <a:spcBef>
                  <a:spcPct val="0"/>
                </a:spcBef>
              </a:pPr>
              <a:r>
                <a:rPr lang="fi-FI" sz="1050" dirty="0">
                  <a:solidFill>
                    <a:prstClr val="white"/>
                  </a:solidFill>
                </a:rPr>
                <a:t>Minna Alanko</a:t>
              </a:r>
            </a:p>
          </p:txBody>
        </p:sp>
        <p:sp>
          <p:nvSpPr>
            <p:cNvPr id="66" name="Rounded Rectangle 4"/>
            <p:cNvSpPr>
              <a:spLocks/>
            </p:cNvSpPr>
            <p:nvPr/>
          </p:nvSpPr>
          <p:spPr>
            <a:xfrm>
              <a:off x="5250001" y="1704293"/>
              <a:ext cx="4005851" cy="380999"/>
            </a:xfrm>
            <a:prstGeom prst="roundRect">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spcBef>
                  <a:spcPct val="0"/>
                </a:spcBef>
              </a:pPr>
              <a:r>
                <a:rPr lang="fi-FI" sz="1050" b="1" dirty="0" smtClean="0">
                  <a:solidFill>
                    <a:prstClr val="white"/>
                  </a:solidFill>
                </a:rPr>
                <a:t>Service </a:t>
              </a:r>
              <a:r>
                <a:rPr lang="fi-FI" sz="1050" b="1" dirty="0" err="1" smtClean="0">
                  <a:solidFill>
                    <a:prstClr val="white"/>
                  </a:solidFill>
                </a:rPr>
                <a:t>Production</a:t>
              </a:r>
              <a:endParaRPr lang="fi-FI" sz="1050" b="1" dirty="0" smtClean="0">
                <a:solidFill>
                  <a:prstClr val="white"/>
                </a:solidFill>
              </a:endParaRPr>
            </a:p>
            <a:p>
              <a:pPr algn="ctr" defTabSz="444500">
                <a:spcBef>
                  <a:spcPct val="0"/>
                </a:spcBef>
              </a:pPr>
              <a:r>
                <a:rPr lang="fi-FI" sz="1050" dirty="0" err="1" smtClean="0">
                  <a:solidFill>
                    <a:prstClr val="white"/>
                  </a:solidFill>
                </a:rPr>
                <a:t>Vishal</a:t>
              </a:r>
              <a:r>
                <a:rPr lang="fi-FI" sz="1050" dirty="0" smtClean="0">
                  <a:solidFill>
                    <a:prstClr val="white"/>
                  </a:solidFill>
                </a:rPr>
                <a:t> </a:t>
              </a:r>
              <a:r>
                <a:rPr lang="fi-FI" sz="1050" dirty="0" err="1" smtClean="0">
                  <a:solidFill>
                    <a:prstClr val="white"/>
                  </a:solidFill>
                </a:rPr>
                <a:t>Jadhav</a:t>
              </a:r>
              <a:endParaRPr lang="fi-FI" sz="1050" dirty="0" smtClean="0">
                <a:solidFill>
                  <a:prstClr val="white"/>
                </a:solidFill>
              </a:endParaRPr>
            </a:p>
            <a:p>
              <a:pPr algn="ctr" defTabSz="444500">
                <a:lnSpc>
                  <a:spcPct val="50000"/>
                </a:lnSpc>
                <a:spcBef>
                  <a:spcPct val="0"/>
                </a:spcBef>
                <a:spcAft>
                  <a:spcPct val="35000"/>
                </a:spcAft>
              </a:pPr>
              <a:endParaRPr lang="fi-FI" sz="1200" b="1" dirty="0" smtClean="0">
                <a:solidFill>
                  <a:prstClr val="white"/>
                </a:solidFill>
              </a:endParaRPr>
            </a:p>
          </p:txBody>
        </p:sp>
        <p:cxnSp>
          <p:nvCxnSpPr>
            <p:cNvPr id="67" name="Elbow Connector 66"/>
            <p:cNvCxnSpPr>
              <a:stCxn id="65" idx="2"/>
              <a:endCxn id="68" idx="0"/>
            </p:cNvCxnSpPr>
            <p:nvPr/>
          </p:nvCxnSpPr>
          <p:spPr>
            <a:xfrm rot="5400000">
              <a:off x="3698582" y="511979"/>
              <a:ext cx="185127" cy="2209168"/>
            </a:xfrm>
            <a:prstGeom prst="bentConnector3">
              <a:avLst>
                <a:gd name="adj1" fmla="val 50000"/>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4"/>
            <p:cNvSpPr>
              <a:spLocks/>
            </p:cNvSpPr>
            <p:nvPr/>
          </p:nvSpPr>
          <p:spPr>
            <a:xfrm>
              <a:off x="989836" y="1709127"/>
              <a:ext cx="3393450" cy="380999"/>
            </a:xfrm>
            <a:prstGeom prst="roundRect">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spcBef>
                  <a:spcPct val="0"/>
                </a:spcBef>
              </a:pPr>
              <a:r>
                <a:rPr lang="fi-FI" sz="1050" b="1" dirty="0">
                  <a:solidFill>
                    <a:prstClr val="white"/>
                  </a:solidFill>
                </a:rPr>
                <a:t>Service Development (CSI)</a:t>
              </a:r>
            </a:p>
            <a:p>
              <a:pPr algn="ctr" defTabSz="444500">
                <a:spcBef>
                  <a:spcPct val="0"/>
                </a:spcBef>
              </a:pPr>
              <a:r>
                <a:rPr lang="fi-FI" sz="1050" dirty="0">
                  <a:solidFill>
                    <a:prstClr val="white"/>
                  </a:solidFill>
                </a:rPr>
                <a:t>Emma Puotunen, </a:t>
              </a:r>
              <a:r>
                <a:rPr lang="fi-FI" sz="1050" dirty="0" smtClean="0">
                  <a:solidFill>
                    <a:prstClr val="white"/>
                  </a:solidFill>
                </a:rPr>
                <a:t>Sameer Kesarkar (Offshore</a:t>
              </a:r>
              <a:r>
                <a:rPr lang="fi-FI" sz="1050" dirty="0">
                  <a:solidFill>
                    <a:prstClr val="white"/>
                  </a:solidFill>
                </a:rPr>
                <a:t>)</a:t>
              </a:r>
            </a:p>
            <a:p>
              <a:pPr algn="ctr" defTabSz="444500">
                <a:spcBef>
                  <a:spcPct val="0"/>
                </a:spcBef>
              </a:pPr>
              <a:endParaRPr lang="fi-FI" sz="1050" dirty="0">
                <a:solidFill>
                  <a:prstClr val="white"/>
                </a:solidFill>
              </a:endParaRPr>
            </a:p>
          </p:txBody>
        </p:sp>
        <p:cxnSp>
          <p:nvCxnSpPr>
            <p:cNvPr id="69" name="Elbow Connector 68"/>
            <p:cNvCxnSpPr>
              <a:stCxn id="66" idx="0"/>
              <a:endCxn id="65" idx="2"/>
            </p:cNvCxnSpPr>
            <p:nvPr/>
          </p:nvCxnSpPr>
          <p:spPr>
            <a:xfrm rot="16200000" flipV="1">
              <a:off x="5984182" y="435548"/>
              <a:ext cx="180293" cy="2357198"/>
            </a:xfrm>
            <a:prstGeom prst="bentConnector3">
              <a:avLst>
                <a:gd name="adj1" fmla="val 50000"/>
              </a:avLst>
            </a:prstGeom>
            <a:ln w="9525">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5400000">
              <a:off x="4949661" y="198094"/>
              <a:ext cx="529150" cy="4077384"/>
            </a:xfrm>
            <a:prstGeom prst="bentConnector3">
              <a:avLst>
                <a:gd name="adj1" fmla="val 50000"/>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rot="5400000">
              <a:off x="5629225" y="877658"/>
              <a:ext cx="529149" cy="2718256"/>
            </a:xfrm>
            <a:prstGeom prst="bentConnector3">
              <a:avLst>
                <a:gd name="adj1" fmla="val 50000"/>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5400000">
              <a:off x="6308789" y="1557221"/>
              <a:ext cx="529149" cy="1359129"/>
            </a:xfrm>
            <a:prstGeom prst="bentConnector3">
              <a:avLst>
                <a:gd name="adj1" fmla="val 50000"/>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rot="5400000">
              <a:off x="6988353" y="2235590"/>
              <a:ext cx="529150" cy="12948"/>
            </a:xfrm>
            <a:prstGeom prst="bentConnector3">
              <a:avLst>
                <a:gd name="adj1" fmla="val 50000"/>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rot="16200000" flipH="1">
              <a:off x="7680864" y="1544274"/>
              <a:ext cx="539021" cy="1394894"/>
            </a:xfrm>
            <a:prstGeom prst="bentConnector3">
              <a:avLst>
                <a:gd name="adj1" fmla="val 50000"/>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75" name="Rounded Rectangle 4"/>
            <p:cNvSpPr>
              <a:spLocks/>
            </p:cNvSpPr>
            <p:nvPr/>
          </p:nvSpPr>
          <p:spPr>
            <a:xfrm>
              <a:off x="230578" y="5628291"/>
              <a:ext cx="9322404" cy="380999"/>
            </a:xfrm>
            <a:prstGeom prst="roundRect">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spcBef>
                  <a:spcPct val="0"/>
                </a:spcBef>
                <a:spcAft>
                  <a:spcPts val="300"/>
                </a:spcAft>
              </a:pPr>
              <a:r>
                <a:rPr lang="fi-FI" sz="1050" b="1" dirty="0" smtClean="0">
                  <a:solidFill>
                    <a:prstClr val="white"/>
                  </a:solidFill>
                </a:rPr>
                <a:t>Technical Support</a:t>
              </a:r>
            </a:p>
            <a:p>
              <a:pPr algn="ctr" defTabSz="444500">
                <a:spcBef>
                  <a:spcPct val="0"/>
                </a:spcBef>
                <a:spcAft>
                  <a:spcPts val="300"/>
                </a:spcAft>
              </a:pPr>
              <a:r>
                <a:rPr lang="fi-FI" sz="800" dirty="0" smtClean="0">
                  <a:solidFill>
                    <a:prstClr val="white"/>
                  </a:solidFill>
                </a:rPr>
                <a:t>(WAS, DB2, Batch support services)</a:t>
              </a:r>
            </a:p>
          </p:txBody>
        </p:sp>
        <p:sp>
          <p:nvSpPr>
            <p:cNvPr id="76" name="Rounded Rectangle 75"/>
            <p:cNvSpPr/>
            <p:nvPr/>
          </p:nvSpPr>
          <p:spPr>
            <a:xfrm>
              <a:off x="230578" y="2343887"/>
              <a:ext cx="2251905" cy="530292"/>
            </a:xfrm>
            <a:prstGeom prst="roundRect">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defTabSz="957756"/>
              <a:r>
                <a:rPr lang="fi-FI" sz="1050" b="1" dirty="0" smtClean="0">
                  <a:solidFill>
                    <a:prstClr val="white"/>
                  </a:solidFill>
                </a:rPr>
                <a:t>Technical Leads</a:t>
              </a:r>
            </a:p>
            <a:p>
              <a:pPr defTabSz="957756"/>
              <a:r>
                <a:rPr lang="fi-FI" sz="800" dirty="0" smtClean="0">
                  <a:solidFill>
                    <a:prstClr val="white"/>
                  </a:solidFill>
                </a:rPr>
                <a:t>Esko </a:t>
              </a:r>
              <a:r>
                <a:rPr lang="fi-FI" sz="800" dirty="0" err="1" smtClean="0">
                  <a:solidFill>
                    <a:prstClr val="white"/>
                  </a:solidFill>
                </a:rPr>
                <a:t>Mulari</a:t>
              </a:r>
              <a:r>
                <a:rPr lang="fi-FI" sz="800" dirty="0" smtClean="0">
                  <a:solidFill>
                    <a:prstClr val="white"/>
                  </a:solidFill>
                </a:rPr>
                <a:t> – DB2</a:t>
              </a:r>
            </a:p>
            <a:p>
              <a:pPr defTabSz="957756"/>
              <a:r>
                <a:rPr lang="fi-FI" sz="800" dirty="0" smtClean="0">
                  <a:solidFill>
                    <a:prstClr val="white"/>
                  </a:solidFill>
                </a:rPr>
                <a:t>Lasse Karinpää – MSTR</a:t>
              </a:r>
            </a:p>
            <a:p>
              <a:pPr defTabSz="957756"/>
              <a:r>
                <a:rPr lang="fi-FI" sz="800" dirty="0" smtClean="0">
                  <a:solidFill>
                    <a:prstClr val="white"/>
                  </a:solidFill>
                </a:rPr>
                <a:t>Kaisa </a:t>
              </a:r>
              <a:r>
                <a:rPr lang="fi-FI" sz="800" dirty="0" err="1" smtClean="0">
                  <a:solidFill>
                    <a:prstClr val="white"/>
                  </a:solidFill>
                </a:rPr>
                <a:t>Heikkerö</a:t>
              </a:r>
              <a:r>
                <a:rPr lang="fi-FI" sz="800" dirty="0" smtClean="0">
                  <a:solidFill>
                    <a:prstClr val="white"/>
                  </a:solidFill>
                </a:rPr>
                <a:t> - WAS</a:t>
              </a:r>
            </a:p>
          </p:txBody>
        </p:sp>
        <p:sp>
          <p:nvSpPr>
            <p:cNvPr id="77" name="Rounded Rectangle 76"/>
            <p:cNvSpPr/>
            <p:nvPr/>
          </p:nvSpPr>
          <p:spPr>
            <a:xfrm>
              <a:off x="230578" y="4795384"/>
              <a:ext cx="9333897" cy="329184"/>
            </a:xfrm>
            <a:prstGeom prst="roundRect">
              <a:avLst/>
            </a:prstGeom>
            <a:solidFill>
              <a:schemeClr val="bg2">
                <a:lumMod val="60000"/>
                <a:lumOff val="40000"/>
              </a:schemeClr>
            </a:solidFill>
            <a:ln>
              <a:solidFill>
                <a:schemeClr val="bg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defTabSz="957756"/>
              <a:r>
                <a:rPr lang="en-GB" sz="1050" b="1" dirty="0" smtClean="0">
                  <a:solidFill>
                    <a:srgbClr val="00264A"/>
                  </a:solidFill>
                </a:rPr>
                <a:t>Event Management</a:t>
              </a:r>
            </a:p>
            <a:p>
              <a:pPr defTabSz="957756"/>
              <a:r>
                <a:rPr lang="en-GB" sz="800" dirty="0" smtClean="0">
                  <a:solidFill>
                    <a:srgbClr val="002060"/>
                  </a:solidFill>
                </a:rPr>
                <a:t>Sameer Kesarkar</a:t>
              </a:r>
            </a:p>
          </p:txBody>
        </p:sp>
        <p:sp>
          <p:nvSpPr>
            <p:cNvPr id="78" name="Rounded Rectangle 77"/>
            <p:cNvSpPr/>
            <p:nvPr/>
          </p:nvSpPr>
          <p:spPr>
            <a:xfrm>
              <a:off x="230578" y="4423021"/>
              <a:ext cx="9333897" cy="329184"/>
            </a:xfrm>
            <a:prstGeom prst="roundRect">
              <a:avLst/>
            </a:prstGeom>
            <a:solidFill>
              <a:schemeClr val="bg2">
                <a:lumMod val="60000"/>
                <a:lumOff val="40000"/>
              </a:schemeClr>
            </a:solidFill>
            <a:ln>
              <a:solidFill>
                <a:schemeClr val="bg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defTabSz="957756"/>
              <a:r>
                <a:rPr lang="fi-FI" sz="1050" b="1" dirty="0" err="1" smtClean="0">
                  <a:solidFill>
                    <a:srgbClr val="00264A"/>
                  </a:solidFill>
                </a:rPr>
                <a:t>Capacity</a:t>
              </a:r>
              <a:r>
                <a:rPr lang="fi-FI" sz="1050" b="1" dirty="0" smtClean="0">
                  <a:solidFill>
                    <a:srgbClr val="00264A"/>
                  </a:solidFill>
                </a:rPr>
                <a:t> &amp; </a:t>
              </a:r>
              <a:r>
                <a:rPr lang="fi-FI" sz="1050" b="1" dirty="0" err="1" smtClean="0">
                  <a:solidFill>
                    <a:srgbClr val="00264A"/>
                  </a:solidFill>
                </a:rPr>
                <a:t>Availability</a:t>
              </a:r>
              <a:endParaRPr lang="fi-FI" sz="1050" b="1" dirty="0" smtClean="0">
                <a:solidFill>
                  <a:srgbClr val="00264A"/>
                </a:solidFill>
              </a:endParaRPr>
            </a:p>
            <a:p>
              <a:pPr defTabSz="957756"/>
              <a:r>
                <a:rPr lang="fi-FI" sz="800" dirty="0" smtClean="0">
                  <a:solidFill>
                    <a:srgbClr val="00264A"/>
                  </a:solidFill>
                </a:rPr>
                <a:t>Janne Heikkilä</a:t>
              </a:r>
            </a:p>
          </p:txBody>
        </p:sp>
        <p:sp>
          <p:nvSpPr>
            <p:cNvPr id="79" name="Rounded Rectangle 78"/>
            <p:cNvSpPr/>
            <p:nvPr/>
          </p:nvSpPr>
          <p:spPr>
            <a:xfrm>
              <a:off x="230578" y="4050658"/>
              <a:ext cx="9333897" cy="329184"/>
            </a:xfrm>
            <a:prstGeom prst="roundRect">
              <a:avLst/>
            </a:prstGeom>
            <a:solidFill>
              <a:schemeClr val="bg2">
                <a:lumMod val="60000"/>
                <a:lumOff val="40000"/>
              </a:schemeClr>
            </a:solidFill>
            <a:ln>
              <a:solidFill>
                <a:schemeClr val="bg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defTabSz="957756"/>
              <a:r>
                <a:rPr lang="fi-FI" sz="1050" b="1" dirty="0" err="1" smtClean="0">
                  <a:solidFill>
                    <a:srgbClr val="00264A"/>
                  </a:solidFill>
                </a:rPr>
                <a:t>Deployment</a:t>
              </a:r>
              <a:r>
                <a:rPr lang="fi-FI" sz="1050" b="1" dirty="0" smtClean="0">
                  <a:solidFill>
                    <a:srgbClr val="00264A"/>
                  </a:solidFill>
                </a:rPr>
                <a:t> Management</a:t>
              </a:r>
            </a:p>
            <a:p>
              <a:pPr defTabSz="957756"/>
              <a:r>
                <a:rPr lang="fi-FI" sz="800" dirty="0" err="1" smtClean="0">
                  <a:solidFill>
                    <a:srgbClr val="002060"/>
                  </a:solidFill>
                </a:rPr>
                <a:t>Sreerama</a:t>
              </a:r>
              <a:r>
                <a:rPr lang="fi-FI" sz="800" dirty="0" smtClean="0">
                  <a:solidFill>
                    <a:srgbClr val="002060"/>
                  </a:solidFill>
                </a:rPr>
                <a:t> </a:t>
              </a:r>
              <a:r>
                <a:rPr lang="fi-FI" sz="800" dirty="0" err="1" smtClean="0">
                  <a:solidFill>
                    <a:srgbClr val="002060"/>
                  </a:solidFill>
                </a:rPr>
                <a:t>Seera</a:t>
              </a:r>
              <a:endParaRPr lang="fi-FI" sz="800" dirty="0" smtClean="0">
                <a:solidFill>
                  <a:srgbClr val="002060"/>
                </a:solidFill>
              </a:endParaRPr>
            </a:p>
          </p:txBody>
        </p:sp>
        <p:sp>
          <p:nvSpPr>
            <p:cNvPr id="80" name="Rounded Rectangle 79"/>
            <p:cNvSpPr/>
            <p:nvPr/>
          </p:nvSpPr>
          <p:spPr>
            <a:xfrm>
              <a:off x="230578" y="3678295"/>
              <a:ext cx="9333897" cy="329184"/>
            </a:xfrm>
            <a:prstGeom prst="roundRect">
              <a:avLst/>
            </a:prstGeom>
            <a:solidFill>
              <a:schemeClr val="bg2">
                <a:lumMod val="60000"/>
                <a:lumOff val="40000"/>
              </a:schemeClr>
            </a:solidFill>
            <a:ln>
              <a:solidFill>
                <a:schemeClr val="bg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defTabSz="957756"/>
              <a:r>
                <a:rPr lang="fi-FI" sz="1050" b="1" dirty="0" err="1" smtClean="0">
                  <a:solidFill>
                    <a:srgbClr val="00264A"/>
                  </a:solidFill>
                </a:rPr>
                <a:t>Change</a:t>
              </a:r>
              <a:r>
                <a:rPr lang="fi-FI" sz="1050" b="1" dirty="0" smtClean="0">
                  <a:solidFill>
                    <a:srgbClr val="00264A"/>
                  </a:solidFill>
                </a:rPr>
                <a:t> Management</a:t>
              </a:r>
            </a:p>
            <a:p>
              <a:pPr defTabSz="957756"/>
              <a:r>
                <a:rPr lang="fi-FI" sz="800" dirty="0" smtClean="0">
                  <a:solidFill>
                    <a:srgbClr val="002060"/>
                  </a:solidFill>
                </a:rPr>
                <a:t>Nikhil Agarwal</a:t>
              </a:r>
              <a:r>
                <a:rPr lang="fi-FI" sz="800" dirty="0" smtClean="0">
                  <a:solidFill>
                    <a:srgbClr val="00264A"/>
                  </a:solidFill>
                </a:rPr>
                <a:t>, Suvi Anttila, Matias Miettunen</a:t>
              </a:r>
            </a:p>
          </p:txBody>
        </p:sp>
        <p:sp>
          <p:nvSpPr>
            <p:cNvPr id="81" name="Rounded Rectangle 80"/>
            <p:cNvSpPr/>
            <p:nvPr/>
          </p:nvSpPr>
          <p:spPr>
            <a:xfrm>
              <a:off x="230578" y="3305932"/>
              <a:ext cx="9333897" cy="329184"/>
            </a:xfrm>
            <a:prstGeom prst="roundRect">
              <a:avLst/>
            </a:prstGeom>
            <a:solidFill>
              <a:schemeClr val="bg2">
                <a:lumMod val="60000"/>
                <a:lumOff val="40000"/>
              </a:schemeClr>
            </a:solidFill>
            <a:ln>
              <a:solidFill>
                <a:schemeClr val="bg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defTabSz="957756"/>
              <a:r>
                <a:rPr lang="fi-FI" sz="1050" b="1" dirty="0" err="1" smtClean="0">
                  <a:solidFill>
                    <a:srgbClr val="00264A"/>
                  </a:solidFill>
                </a:rPr>
                <a:t>Problem</a:t>
              </a:r>
              <a:r>
                <a:rPr lang="fi-FI" sz="1050" b="1" dirty="0" smtClean="0">
                  <a:solidFill>
                    <a:srgbClr val="00264A"/>
                  </a:solidFill>
                </a:rPr>
                <a:t> Management </a:t>
              </a:r>
            </a:p>
            <a:p>
              <a:pPr defTabSz="957756"/>
              <a:r>
                <a:rPr lang="fi-FI" sz="800" dirty="0" err="1" smtClean="0">
                  <a:solidFill>
                    <a:srgbClr val="002060"/>
                  </a:solidFill>
                </a:rPr>
                <a:t>Ravindra</a:t>
              </a:r>
              <a:r>
                <a:rPr lang="fi-FI" sz="800" dirty="0" smtClean="0">
                  <a:solidFill>
                    <a:srgbClr val="002060"/>
                  </a:solidFill>
                </a:rPr>
                <a:t> </a:t>
              </a:r>
              <a:r>
                <a:rPr lang="fi-FI" sz="800" dirty="0" err="1" smtClean="0">
                  <a:solidFill>
                    <a:srgbClr val="002060"/>
                  </a:solidFill>
                </a:rPr>
                <a:t>Malapati</a:t>
              </a:r>
              <a:r>
                <a:rPr lang="fi-FI" sz="800" dirty="0" smtClean="0">
                  <a:solidFill>
                    <a:srgbClr val="002060"/>
                  </a:solidFill>
                </a:rPr>
                <a:t> </a:t>
              </a:r>
            </a:p>
          </p:txBody>
        </p:sp>
        <p:sp>
          <p:nvSpPr>
            <p:cNvPr id="82" name="Rounded Rectangle 81"/>
            <p:cNvSpPr/>
            <p:nvPr/>
          </p:nvSpPr>
          <p:spPr>
            <a:xfrm>
              <a:off x="230578" y="2933569"/>
              <a:ext cx="9333897" cy="329184"/>
            </a:xfrm>
            <a:prstGeom prst="roundRect">
              <a:avLst/>
            </a:prstGeom>
            <a:solidFill>
              <a:schemeClr val="bg2">
                <a:lumMod val="60000"/>
                <a:lumOff val="40000"/>
              </a:schemeClr>
            </a:solidFill>
            <a:ln>
              <a:solidFill>
                <a:schemeClr val="bg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defTabSz="957756"/>
              <a:r>
                <a:rPr lang="fi-FI" sz="1050" b="1" dirty="0" err="1" smtClean="0">
                  <a:solidFill>
                    <a:srgbClr val="00264A"/>
                  </a:solidFill>
                </a:rPr>
                <a:t>Incident</a:t>
              </a:r>
              <a:r>
                <a:rPr lang="fi-FI" sz="1050" b="1" dirty="0" smtClean="0">
                  <a:solidFill>
                    <a:srgbClr val="00264A"/>
                  </a:solidFill>
                </a:rPr>
                <a:t> Management</a:t>
              </a:r>
            </a:p>
            <a:p>
              <a:pPr defTabSz="957756"/>
              <a:r>
                <a:rPr lang="fi-FI" sz="800" dirty="0" smtClean="0">
                  <a:solidFill>
                    <a:srgbClr val="002060"/>
                  </a:solidFill>
                </a:rPr>
                <a:t>Sanjiwani Nartam, Sohan Gautam</a:t>
              </a:r>
            </a:p>
          </p:txBody>
        </p:sp>
        <p:sp>
          <p:nvSpPr>
            <p:cNvPr id="83" name="Rounded Rectangle 4"/>
            <p:cNvSpPr/>
            <p:nvPr/>
          </p:nvSpPr>
          <p:spPr>
            <a:xfrm>
              <a:off x="230577" y="5167747"/>
              <a:ext cx="2312598" cy="360215"/>
            </a:xfrm>
            <a:prstGeom prst="roundRect">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91440" tIns="38100" rIns="38100" bIns="38100" numCol="1" spcCol="1270" anchor="t" anchorCtr="0">
              <a:noAutofit/>
            </a:bodyPr>
            <a:lstStyle/>
            <a:p>
              <a:pPr defTabSz="444500">
                <a:spcBef>
                  <a:spcPct val="0"/>
                </a:spcBef>
              </a:pPr>
              <a:r>
                <a:rPr lang="fi-FI" sz="1050" b="1" dirty="0">
                  <a:solidFill>
                    <a:prstClr val="white"/>
                  </a:solidFill>
                </a:rPr>
                <a:t>Service </a:t>
              </a:r>
              <a:r>
                <a:rPr lang="fi-FI" sz="1050" b="1" dirty="0" smtClean="0">
                  <a:solidFill>
                    <a:prstClr val="white"/>
                  </a:solidFill>
                </a:rPr>
                <a:t>Desk - Level 1</a:t>
              </a:r>
              <a:endParaRPr lang="fi-FI" sz="1050" b="1" dirty="0">
                <a:solidFill>
                  <a:prstClr val="white"/>
                </a:solidFill>
              </a:endParaRPr>
            </a:p>
            <a:p>
              <a:pPr defTabSz="444500">
                <a:spcBef>
                  <a:spcPct val="0"/>
                </a:spcBef>
              </a:pPr>
              <a:r>
                <a:rPr lang="fi-FI" sz="800" b="1" dirty="0">
                  <a:solidFill>
                    <a:prstClr val="white"/>
                  </a:solidFill>
                </a:rPr>
                <a:t>Antti </a:t>
              </a:r>
              <a:r>
                <a:rPr lang="fi-FI" sz="800" b="1" dirty="0" smtClean="0">
                  <a:solidFill>
                    <a:prstClr val="white"/>
                  </a:solidFill>
                </a:rPr>
                <a:t>Laurila</a:t>
              </a:r>
              <a:r>
                <a:rPr lang="fi-FI" sz="800" dirty="0" smtClean="0">
                  <a:solidFill>
                    <a:prstClr val="white"/>
                  </a:solidFill>
                </a:rPr>
                <a:t> </a:t>
              </a:r>
            </a:p>
            <a:p>
              <a:pPr defTabSz="444500">
                <a:spcBef>
                  <a:spcPct val="0"/>
                </a:spcBef>
              </a:pPr>
              <a:endParaRPr lang="fi-FI" sz="800" b="1" dirty="0">
                <a:solidFill>
                  <a:prstClr val="white"/>
                </a:solidFill>
              </a:endParaRPr>
            </a:p>
          </p:txBody>
        </p:sp>
        <p:sp>
          <p:nvSpPr>
            <p:cNvPr id="84" name="Rounded Rectangle 4"/>
            <p:cNvSpPr>
              <a:spLocks/>
            </p:cNvSpPr>
            <p:nvPr/>
          </p:nvSpPr>
          <p:spPr>
            <a:xfrm>
              <a:off x="2531746" y="2359709"/>
              <a:ext cx="1287595" cy="2821891"/>
            </a:xfrm>
            <a:prstGeom prst="round2SameRect">
              <a:avLst>
                <a:gd name="adj1" fmla="val 8734"/>
                <a:gd name="adj2" fmla="val 0"/>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lnSpc>
                  <a:spcPct val="90000"/>
                </a:lnSpc>
                <a:spcBef>
                  <a:spcPct val="0"/>
                </a:spcBef>
                <a:spcAft>
                  <a:spcPct val="35000"/>
                </a:spcAft>
              </a:pPr>
              <a:r>
                <a:rPr lang="fi-FI" sz="1200" b="1" dirty="0" smtClean="0">
                  <a:solidFill>
                    <a:prstClr val="white"/>
                  </a:solidFill>
                </a:rPr>
                <a:t>TAVHAL</a:t>
              </a:r>
            </a:p>
            <a:p>
              <a:pPr algn="ctr" defTabSz="444500">
                <a:lnSpc>
                  <a:spcPct val="90000"/>
                </a:lnSpc>
                <a:spcBef>
                  <a:spcPct val="0"/>
                </a:spcBef>
                <a:spcAft>
                  <a:spcPct val="35000"/>
                </a:spcAft>
              </a:pPr>
              <a:r>
                <a:rPr lang="fi-FI" sz="1000" b="1" dirty="0" smtClean="0">
                  <a:solidFill>
                    <a:prstClr val="white"/>
                  </a:solidFill>
                </a:rPr>
                <a:t>Taru Öster </a:t>
              </a:r>
            </a:p>
            <a:p>
              <a:pPr algn="ctr" defTabSz="444500">
                <a:lnSpc>
                  <a:spcPct val="90000"/>
                </a:lnSpc>
                <a:spcBef>
                  <a:spcPct val="0"/>
                </a:spcBef>
                <a:spcAft>
                  <a:spcPct val="35000"/>
                </a:spcAft>
              </a:pPr>
              <a:r>
                <a:rPr lang="en-US" sz="1000" b="1" dirty="0" smtClean="0">
                  <a:solidFill>
                    <a:prstClr val="white"/>
                  </a:solidFill>
                </a:rPr>
                <a:t>Abirami K</a:t>
              </a:r>
            </a:p>
            <a:p>
              <a:pPr algn="ctr" defTabSz="444500">
                <a:lnSpc>
                  <a:spcPct val="90000"/>
                </a:lnSpc>
                <a:spcBef>
                  <a:spcPct val="0"/>
                </a:spcBef>
                <a:spcAft>
                  <a:spcPct val="35000"/>
                </a:spcAft>
              </a:pPr>
              <a:endParaRPr lang="fi-FI" sz="1000" dirty="0" smtClean="0">
                <a:solidFill>
                  <a:prstClr val="white"/>
                </a:solidFill>
              </a:endParaRPr>
            </a:p>
            <a:p>
              <a:pPr algn="ctr" defTabSz="444500">
                <a:lnSpc>
                  <a:spcPct val="90000"/>
                </a:lnSpc>
                <a:spcBef>
                  <a:spcPct val="0"/>
                </a:spcBef>
                <a:spcAft>
                  <a:spcPct val="35000"/>
                </a:spcAft>
              </a:pPr>
              <a:r>
                <a:rPr lang="en-US" sz="900" dirty="0" err="1" smtClean="0">
                  <a:solidFill>
                    <a:prstClr val="white"/>
                  </a:solidFill>
                </a:rPr>
                <a:t>Subhankar</a:t>
              </a:r>
              <a:r>
                <a:rPr lang="en-US" sz="900" dirty="0" smtClean="0">
                  <a:solidFill>
                    <a:prstClr val="white"/>
                  </a:solidFill>
                </a:rPr>
                <a:t> </a:t>
              </a:r>
              <a:r>
                <a:rPr lang="en-US" sz="900" dirty="0" err="1" smtClean="0">
                  <a:solidFill>
                    <a:prstClr val="white"/>
                  </a:solidFill>
                </a:rPr>
                <a:t>Saha</a:t>
              </a:r>
              <a:endParaRPr lang="en-US" sz="900" dirty="0" smtClean="0">
                <a:solidFill>
                  <a:prstClr val="white"/>
                </a:solidFill>
              </a:endParaRPr>
            </a:p>
            <a:p>
              <a:pPr algn="ctr" defTabSz="444500">
                <a:lnSpc>
                  <a:spcPct val="90000"/>
                </a:lnSpc>
                <a:spcBef>
                  <a:spcPct val="0"/>
                </a:spcBef>
                <a:spcAft>
                  <a:spcPct val="35000"/>
                </a:spcAft>
              </a:pPr>
              <a:r>
                <a:rPr lang="en-US" sz="900" dirty="0" smtClean="0">
                  <a:solidFill>
                    <a:prstClr val="white"/>
                  </a:solidFill>
                </a:rPr>
                <a:t>Vijaykumar R</a:t>
              </a:r>
            </a:p>
            <a:p>
              <a:pPr algn="ctr" defTabSz="444500">
                <a:lnSpc>
                  <a:spcPct val="90000"/>
                </a:lnSpc>
                <a:spcBef>
                  <a:spcPct val="0"/>
                </a:spcBef>
                <a:spcAft>
                  <a:spcPct val="35000"/>
                </a:spcAft>
              </a:pPr>
              <a:r>
                <a:rPr lang="en-US" sz="900" dirty="0" smtClean="0">
                  <a:solidFill>
                    <a:prstClr val="white"/>
                  </a:solidFill>
                </a:rPr>
                <a:t>Ajeet Singh</a:t>
              </a:r>
            </a:p>
            <a:p>
              <a:pPr algn="ctr" defTabSz="444500">
                <a:lnSpc>
                  <a:spcPct val="90000"/>
                </a:lnSpc>
                <a:spcBef>
                  <a:spcPct val="0"/>
                </a:spcBef>
                <a:spcAft>
                  <a:spcPct val="35000"/>
                </a:spcAft>
              </a:pPr>
              <a:r>
                <a:rPr lang="en-US" sz="900" dirty="0" smtClean="0">
                  <a:solidFill>
                    <a:prstClr val="white"/>
                  </a:solidFill>
                </a:rPr>
                <a:t>Rahul Anand</a:t>
              </a:r>
            </a:p>
            <a:p>
              <a:pPr algn="ctr" defTabSz="444500">
                <a:lnSpc>
                  <a:spcPct val="90000"/>
                </a:lnSpc>
                <a:spcBef>
                  <a:spcPct val="0"/>
                </a:spcBef>
                <a:spcAft>
                  <a:spcPct val="35000"/>
                </a:spcAft>
              </a:pPr>
              <a:r>
                <a:rPr lang="fi-FI" sz="1000" b="1" dirty="0" smtClean="0">
                  <a:solidFill>
                    <a:prstClr val="white"/>
                  </a:solidFill>
                </a:rPr>
                <a:t> </a:t>
              </a:r>
            </a:p>
            <a:p>
              <a:pPr algn="ctr" defTabSz="444500">
                <a:lnSpc>
                  <a:spcPct val="90000"/>
                </a:lnSpc>
                <a:spcBef>
                  <a:spcPct val="0"/>
                </a:spcBef>
                <a:spcAft>
                  <a:spcPct val="35000"/>
                </a:spcAft>
              </a:pPr>
              <a:endParaRPr lang="fi-FI" sz="800" b="1" dirty="0" smtClean="0">
                <a:solidFill>
                  <a:prstClr val="white"/>
                </a:solidFill>
              </a:endParaRPr>
            </a:p>
            <a:p>
              <a:pPr algn="ctr" defTabSz="444500">
                <a:lnSpc>
                  <a:spcPct val="90000"/>
                </a:lnSpc>
                <a:spcBef>
                  <a:spcPct val="0"/>
                </a:spcBef>
                <a:spcAft>
                  <a:spcPct val="35000"/>
                </a:spcAft>
              </a:pPr>
              <a:endParaRPr lang="fi-FI" sz="800" b="1" dirty="0" smtClean="0">
                <a:solidFill>
                  <a:prstClr val="white"/>
                </a:solidFill>
              </a:endParaRPr>
            </a:p>
          </p:txBody>
        </p:sp>
        <p:sp>
          <p:nvSpPr>
            <p:cNvPr id="85" name="Rounded Rectangle 4"/>
            <p:cNvSpPr>
              <a:spLocks/>
            </p:cNvSpPr>
            <p:nvPr/>
          </p:nvSpPr>
          <p:spPr>
            <a:xfrm>
              <a:off x="3890873" y="2359709"/>
              <a:ext cx="1328827" cy="2821891"/>
            </a:xfrm>
            <a:prstGeom prst="round2SameRect">
              <a:avLst>
                <a:gd name="adj1" fmla="val 8734"/>
                <a:gd name="adj2" fmla="val 0"/>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lnSpc>
                  <a:spcPct val="90000"/>
                </a:lnSpc>
                <a:spcBef>
                  <a:spcPct val="0"/>
                </a:spcBef>
                <a:spcAft>
                  <a:spcPct val="35000"/>
                </a:spcAft>
              </a:pPr>
              <a:r>
                <a:rPr lang="fi-FI" sz="1200" b="1" dirty="0" smtClean="0">
                  <a:solidFill>
                    <a:prstClr val="white"/>
                  </a:solidFill>
                </a:rPr>
                <a:t>TILHAL</a:t>
              </a:r>
            </a:p>
            <a:p>
              <a:pPr algn="ctr" defTabSz="444500">
                <a:lnSpc>
                  <a:spcPct val="90000"/>
                </a:lnSpc>
                <a:spcBef>
                  <a:spcPct val="0"/>
                </a:spcBef>
                <a:spcAft>
                  <a:spcPct val="35000"/>
                </a:spcAft>
              </a:pPr>
              <a:r>
                <a:rPr lang="fi-FI" sz="1000" b="1" dirty="0" smtClean="0">
                  <a:solidFill>
                    <a:prstClr val="white"/>
                  </a:solidFill>
                </a:rPr>
                <a:t>Johanna Makkonen </a:t>
              </a:r>
            </a:p>
            <a:p>
              <a:pPr algn="ctr" defTabSz="444500">
                <a:lnSpc>
                  <a:spcPct val="90000"/>
                </a:lnSpc>
                <a:spcBef>
                  <a:spcPct val="0"/>
                </a:spcBef>
                <a:spcAft>
                  <a:spcPct val="35000"/>
                </a:spcAft>
              </a:pPr>
              <a:r>
                <a:rPr lang="fi-FI" sz="1000" b="1" dirty="0" smtClean="0">
                  <a:solidFill>
                    <a:prstClr val="white"/>
                  </a:solidFill>
                </a:rPr>
                <a:t>Nikhil Agarwal</a:t>
              </a:r>
            </a:p>
            <a:p>
              <a:pPr algn="ctr" defTabSz="444500">
                <a:lnSpc>
                  <a:spcPct val="90000"/>
                </a:lnSpc>
                <a:spcBef>
                  <a:spcPct val="0"/>
                </a:spcBef>
                <a:spcAft>
                  <a:spcPct val="35000"/>
                </a:spcAft>
              </a:pPr>
              <a:endParaRPr lang="fi-FI" sz="900" dirty="0" smtClean="0">
                <a:solidFill>
                  <a:prstClr val="white"/>
                </a:solidFill>
              </a:endParaRPr>
            </a:p>
            <a:p>
              <a:pPr algn="ctr" defTabSz="444500">
                <a:lnSpc>
                  <a:spcPct val="90000"/>
                </a:lnSpc>
                <a:spcBef>
                  <a:spcPct val="0"/>
                </a:spcBef>
                <a:spcAft>
                  <a:spcPct val="35000"/>
                </a:spcAft>
              </a:pPr>
              <a:r>
                <a:rPr lang="en-US" sz="900" dirty="0" err="1" smtClean="0">
                  <a:solidFill>
                    <a:prstClr val="white"/>
                  </a:solidFill>
                </a:rPr>
                <a:t>Naresh</a:t>
              </a:r>
              <a:r>
                <a:rPr lang="en-US" sz="900" dirty="0" smtClean="0">
                  <a:solidFill>
                    <a:prstClr val="white"/>
                  </a:solidFill>
                </a:rPr>
                <a:t> Mahajan</a:t>
              </a:r>
            </a:p>
            <a:p>
              <a:pPr algn="ctr" defTabSz="444500">
                <a:lnSpc>
                  <a:spcPct val="90000"/>
                </a:lnSpc>
                <a:spcBef>
                  <a:spcPct val="0"/>
                </a:spcBef>
                <a:spcAft>
                  <a:spcPct val="35000"/>
                </a:spcAft>
              </a:pPr>
              <a:r>
                <a:rPr lang="en-US" sz="900" dirty="0" smtClean="0">
                  <a:solidFill>
                    <a:prstClr val="white"/>
                  </a:solidFill>
                </a:rPr>
                <a:t>Naresh Kumar</a:t>
              </a:r>
            </a:p>
            <a:p>
              <a:pPr algn="ctr" defTabSz="444500">
                <a:lnSpc>
                  <a:spcPct val="90000"/>
                </a:lnSpc>
                <a:spcBef>
                  <a:spcPct val="0"/>
                </a:spcBef>
                <a:spcAft>
                  <a:spcPct val="35000"/>
                </a:spcAft>
              </a:pPr>
              <a:r>
                <a:rPr lang="en-US" sz="900" dirty="0" err="1" smtClean="0">
                  <a:solidFill>
                    <a:prstClr val="white"/>
                  </a:solidFill>
                </a:rPr>
                <a:t>Aishwarya</a:t>
              </a:r>
              <a:r>
                <a:rPr lang="en-US" sz="900" dirty="0" smtClean="0">
                  <a:solidFill>
                    <a:prstClr val="white"/>
                  </a:solidFill>
                </a:rPr>
                <a:t> </a:t>
              </a:r>
              <a:r>
                <a:rPr lang="en-US" sz="900" dirty="0" err="1" smtClean="0">
                  <a:solidFill>
                    <a:prstClr val="white"/>
                  </a:solidFill>
                </a:rPr>
                <a:t>Chaporkar</a:t>
              </a:r>
              <a:endParaRPr lang="en-US" sz="900" dirty="0" smtClean="0">
                <a:solidFill>
                  <a:prstClr val="white"/>
                </a:solidFill>
              </a:endParaRPr>
            </a:p>
            <a:p>
              <a:pPr algn="ctr" defTabSz="444500">
                <a:lnSpc>
                  <a:spcPct val="90000"/>
                </a:lnSpc>
                <a:spcBef>
                  <a:spcPct val="0"/>
                </a:spcBef>
                <a:spcAft>
                  <a:spcPct val="35000"/>
                </a:spcAft>
              </a:pPr>
              <a:endParaRPr lang="en-US" sz="800" b="1" dirty="0" smtClean="0">
                <a:solidFill>
                  <a:prstClr val="white"/>
                </a:solidFill>
              </a:endParaRPr>
            </a:p>
            <a:p>
              <a:pPr algn="ctr" defTabSz="444500">
                <a:lnSpc>
                  <a:spcPct val="90000"/>
                </a:lnSpc>
                <a:spcBef>
                  <a:spcPct val="0"/>
                </a:spcBef>
                <a:spcAft>
                  <a:spcPct val="35000"/>
                </a:spcAft>
              </a:pPr>
              <a:endParaRPr lang="fi-FI" sz="1000" b="1" dirty="0" smtClean="0">
                <a:solidFill>
                  <a:prstClr val="white"/>
                </a:solidFill>
              </a:endParaRPr>
            </a:p>
            <a:p>
              <a:pPr algn="ctr" defTabSz="444500">
                <a:lnSpc>
                  <a:spcPct val="90000"/>
                </a:lnSpc>
                <a:spcBef>
                  <a:spcPct val="0"/>
                </a:spcBef>
                <a:spcAft>
                  <a:spcPct val="35000"/>
                </a:spcAft>
              </a:pPr>
              <a:endParaRPr lang="fi-FI" sz="800" b="1" dirty="0" smtClean="0">
                <a:solidFill>
                  <a:prstClr val="white"/>
                </a:solidFill>
              </a:endParaRPr>
            </a:p>
            <a:p>
              <a:pPr algn="ctr" defTabSz="444500">
                <a:lnSpc>
                  <a:spcPct val="90000"/>
                </a:lnSpc>
                <a:spcBef>
                  <a:spcPct val="0"/>
                </a:spcBef>
                <a:spcAft>
                  <a:spcPct val="35000"/>
                </a:spcAft>
              </a:pPr>
              <a:endParaRPr lang="fi-FI" sz="800" b="1" dirty="0" smtClean="0">
                <a:solidFill>
                  <a:prstClr val="white"/>
                </a:solidFill>
              </a:endParaRPr>
            </a:p>
          </p:txBody>
        </p:sp>
        <p:sp>
          <p:nvSpPr>
            <p:cNvPr id="86" name="Rounded Rectangle 4"/>
            <p:cNvSpPr>
              <a:spLocks/>
            </p:cNvSpPr>
            <p:nvPr/>
          </p:nvSpPr>
          <p:spPr>
            <a:xfrm>
              <a:off x="5250001" y="2359709"/>
              <a:ext cx="1287595" cy="2821891"/>
            </a:xfrm>
            <a:prstGeom prst="round2SameRect">
              <a:avLst>
                <a:gd name="adj1" fmla="val 7551"/>
                <a:gd name="adj2" fmla="val 0"/>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lnSpc>
                  <a:spcPct val="90000"/>
                </a:lnSpc>
                <a:spcBef>
                  <a:spcPct val="0"/>
                </a:spcBef>
                <a:spcAft>
                  <a:spcPct val="35000"/>
                </a:spcAft>
              </a:pPr>
              <a:r>
                <a:rPr lang="fi-FI" sz="1200" b="1" dirty="0" smtClean="0">
                  <a:solidFill>
                    <a:prstClr val="white"/>
                  </a:solidFill>
                </a:rPr>
                <a:t>RAPANA</a:t>
              </a:r>
            </a:p>
            <a:p>
              <a:pPr algn="ctr" defTabSz="444500">
                <a:lnSpc>
                  <a:spcPct val="90000"/>
                </a:lnSpc>
                <a:spcBef>
                  <a:spcPct val="0"/>
                </a:spcBef>
                <a:spcAft>
                  <a:spcPct val="35000"/>
                </a:spcAft>
              </a:pPr>
              <a:r>
                <a:rPr lang="fi-FI" sz="1000" b="1" dirty="0" smtClean="0">
                  <a:solidFill>
                    <a:prstClr val="white"/>
                  </a:solidFill>
                </a:rPr>
                <a:t>Anu Heikkilä</a:t>
              </a:r>
            </a:p>
            <a:p>
              <a:pPr algn="ctr" defTabSz="444500">
                <a:lnSpc>
                  <a:spcPct val="90000"/>
                </a:lnSpc>
                <a:spcBef>
                  <a:spcPct val="0"/>
                </a:spcBef>
                <a:spcAft>
                  <a:spcPct val="35000"/>
                </a:spcAft>
              </a:pPr>
              <a:r>
                <a:rPr lang="fi-FI" sz="1000" b="1" dirty="0" smtClean="0">
                  <a:solidFill>
                    <a:prstClr val="white"/>
                  </a:solidFill>
                </a:rPr>
                <a:t>Madhusudan Shinde</a:t>
              </a:r>
            </a:p>
            <a:p>
              <a:pPr algn="ctr" defTabSz="444500">
                <a:lnSpc>
                  <a:spcPct val="90000"/>
                </a:lnSpc>
                <a:spcBef>
                  <a:spcPct val="0"/>
                </a:spcBef>
                <a:spcAft>
                  <a:spcPct val="35000"/>
                </a:spcAft>
              </a:pPr>
              <a:endParaRPr lang="fi-FI" sz="900" dirty="0" smtClean="0">
                <a:solidFill>
                  <a:prstClr val="white"/>
                </a:solidFill>
              </a:endParaRPr>
            </a:p>
            <a:p>
              <a:pPr algn="ctr" defTabSz="444500">
                <a:lnSpc>
                  <a:spcPct val="90000"/>
                </a:lnSpc>
                <a:spcBef>
                  <a:spcPct val="0"/>
                </a:spcBef>
                <a:spcAft>
                  <a:spcPct val="35000"/>
                </a:spcAft>
              </a:pPr>
              <a:r>
                <a:rPr lang="fi-FI" sz="900" dirty="0" smtClean="0">
                  <a:solidFill>
                    <a:prstClr val="white"/>
                  </a:solidFill>
                </a:rPr>
                <a:t>Mahesh Gangineni</a:t>
              </a:r>
            </a:p>
            <a:p>
              <a:pPr algn="ctr" defTabSz="444500">
                <a:lnSpc>
                  <a:spcPct val="90000"/>
                </a:lnSpc>
                <a:spcBef>
                  <a:spcPct val="0"/>
                </a:spcBef>
                <a:spcAft>
                  <a:spcPct val="35000"/>
                </a:spcAft>
              </a:pPr>
              <a:r>
                <a:rPr lang="fi-FI" sz="900" dirty="0" smtClean="0">
                  <a:solidFill>
                    <a:prstClr val="white"/>
                  </a:solidFill>
                </a:rPr>
                <a:t>Raju Saha</a:t>
              </a:r>
            </a:p>
            <a:p>
              <a:pPr algn="ctr" defTabSz="444500">
                <a:lnSpc>
                  <a:spcPct val="90000"/>
                </a:lnSpc>
                <a:spcBef>
                  <a:spcPct val="0"/>
                </a:spcBef>
                <a:spcAft>
                  <a:spcPct val="35000"/>
                </a:spcAft>
              </a:pPr>
              <a:r>
                <a:rPr lang="fi-FI" sz="900" dirty="0" smtClean="0">
                  <a:solidFill>
                    <a:prstClr val="white"/>
                  </a:solidFill>
                </a:rPr>
                <a:t>Avijit Saha</a:t>
              </a:r>
            </a:p>
            <a:p>
              <a:pPr algn="ctr" defTabSz="444500">
                <a:lnSpc>
                  <a:spcPct val="90000"/>
                </a:lnSpc>
                <a:spcBef>
                  <a:spcPct val="0"/>
                </a:spcBef>
                <a:spcAft>
                  <a:spcPct val="35000"/>
                </a:spcAft>
              </a:pPr>
              <a:r>
                <a:rPr lang="fi-FI" sz="900" dirty="0" smtClean="0">
                  <a:solidFill>
                    <a:prstClr val="white"/>
                  </a:solidFill>
                </a:rPr>
                <a:t>Harshita Sethi</a:t>
              </a:r>
            </a:p>
            <a:p>
              <a:pPr algn="ctr" defTabSz="444500">
                <a:lnSpc>
                  <a:spcPct val="90000"/>
                </a:lnSpc>
                <a:spcBef>
                  <a:spcPct val="0"/>
                </a:spcBef>
                <a:spcAft>
                  <a:spcPct val="35000"/>
                </a:spcAft>
              </a:pPr>
              <a:r>
                <a:rPr lang="fi-FI" sz="900" dirty="0" smtClean="0">
                  <a:solidFill>
                    <a:prstClr val="white"/>
                  </a:solidFill>
                </a:rPr>
                <a:t>Smit Vasani </a:t>
              </a:r>
            </a:p>
            <a:p>
              <a:pPr algn="ctr" defTabSz="444500">
                <a:lnSpc>
                  <a:spcPct val="90000"/>
                </a:lnSpc>
                <a:spcBef>
                  <a:spcPct val="0"/>
                </a:spcBef>
                <a:spcAft>
                  <a:spcPct val="35000"/>
                </a:spcAft>
              </a:pPr>
              <a:r>
                <a:rPr lang="fi-FI" sz="900" dirty="0" smtClean="0">
                  <a:solidFill>
                    <a:prstClr val="white"/>
                  </a:solidFill>
                </a:rPr>
                <a:t>Ashok Kanagala</a:t>
              </a:r>
            </a:p>
            <a:p>
              <a:pPr algn="ctr" defTabSz="444500">
                <a:lnSpc>
                  <a:spcPct val="90000"/>
                </a:lnSpc>
                <a:spcBef>
                  <a:spcPct val="0"/>
                </a:spcBef>
                <a:spcAft>
                  <a:spcPct val="35000"/>
                </a:spcAft>
              </a:pPr>
              <a:endParaRPr lang="fi-FI" sz="700" b="1" dirty="0" smtClean="0">
                <a:solidFill>
                  <a:prstClr val="white"/>
                </a:solidFill>
              </a:endParaRPr>
            </a:p>
            <a:p>
              <a:pPr algn="ctr" defTabSz="444500">
                <a:lnSpc>
                  <a:spcPct val="90000"/>
                </a:lnSpc>
                <a:spcBef>
                  <a:spcPct val="0"/>
                </a:spcBef>
                <a:spcAft>
                  <a:spcPct val="35000"/>
                </a:spcAft>
              </a:pPr>
              <a:endParaRPr lang="fi-FI" sz="700" b="1" dirty="0" smtClean="0">
                <a:solidFill>
                  <a:prstClr val="white"/>
                </a:solidFill>
              </a:endParaRPr>
            </a:p>
            <a:p>
              <a:pPr algn="ctr" defTabSz="444500">
                <a:lnSpc>
                  <a:spcPct val="90000"/>
                </a:lnSpc>
                <a:spcBef>
                  <a:spcPct val="0"/>
                </a:spcBef>
                <a:spcAft>
                  <a:spcPct val="35000"/>
                </a:spcAft>
              </a:pPr>
              <a:endParaRPr lang="fi-FI" sz="700" b="1" dirty="0" smtClean="0">
                <a:solidFill>
                  <a:prstClr val="white"/>
                </a:solidFill>
              </a:endParaRPr>
            </a:p>
          </p:txBody>
        </p:sp>
        <p:sp>
          <p:nvSpPr>
            <p:cNvPr id="87" name="Rounded Rectangle 4"/>
            <p:cNvSpPr>
              <a:spLocks/>
            </p:cNvSpPr>
            <p:nvPr/>
          </p:nvSpPr>
          <p:spPr>
            <a:xfrm>
              <a:off x="6609130" y="2359709"/>
              <a:ext cx="1344245" cy="2821891"/>
            </a:xfrm>
            <a:prstGeom prst="round2SameRect">
              <a:avLst>
                <a:gd name="adj1" fmla="val 7551"/>
                <a:gd name="adj2" fmla="val 0"/>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lnSpc>
                  <a:spcPct val="90000"/>
                </a:lnSpc>
                <a:spcBef>
                  <a:spcPct val="0"/>
                </a:spcBef>
                <a:spcAft>
                  <a:spcPct val="35000"/>
                </a:spcAft>
              </a:pPr>
              <a:r>
                <a:rPr lang="fi-FI" sz="1200" b="1" dirty="0" smtClean="0">
                  <a:solidFill>
                    <a:prstClr val="white"/>
                  </a:solidFill>
                </a:rPr>
                <a:t>VALHAL</a:t>
              </a:r>
            </a:p>
            <a:p>
              <a:pPr algn="ctr" defTabSz="444500">
                <a:lnSpc>
                  <a:spcPct val="90000"/>
                </a:lnSpc>
                <a:spcBef>
                  <a:spcPct val="0"/>
                </a:spcBef>
                <a:spcAft>
                  <a:spcPct val="35000"/>
                </a:spcAft>
              </a:pPr>
              <a:r>
                <a:rPr lang="fi-FI" sz="1000" b="1" dirty="0" smtClean="0">
                  <a:solidFill>
                    <a:prstClr val="white"/>
                  </a:solidFill>
                </a:rPr>
                <a:t>Johanna Makkonen</a:t>
              </a:r>
            </a:p>
            <a:p>
              <a:pPr algn="ctr" defTabSz="444500">
                <a:lnSpc>
                  <a:spcPct val="90000"/>
                </a:lnSpc>
                <a:spcBef>
                  <a:spcPct val="0"/>
                </a:spcBef>
                <a:spcAft>
                  <a:spcPct val="35000"/>
                </a:spcAft>
              </a:pPr>
              <a:r>
                <a:rPr lang="fi-FI" sz="1000" b="1" dirty="0" smtClean="0">
                  <a:solidFill>
                    <a:prstClr val="white"/>
                  </a:solidFill>
                </a:rPr>
                <a:t>Tejas Sanghavi</a:t>
              </a:r>
            </a:p>
            <a:p>
              <a:pPr algn="ctr" defTabSz="444500">
                <a:lnSpc>
                  <a:spcPct val="90000"/>
                </a:lnSpc>
                <a:spcBef>
                  <a:spcPct val="0"/>
                </a:spcBef>
                <a:spcAft>
                  <a:spcPct val="35000"/>
                </a:spcAft>
              </a:pPr>
              <a:endParaRPr lang="fi-FI" sz="900" b="1" dirty="0" smtClean="0">
                <a:solidFill>
                  <a:prstClr val="white"/>
                </a:solidFill>
              </a:endParaRPr>
            </a:p>
            <a:p>
              <a:pPr algn="ctr" defTabSz="444500">
                <a:lnSpc>
                  <a:spcPct val="90000"/>
                </a:lnSpc>
                <a:spcBef>
                  <a:spcPct val="0"/>
                </a:spcBef>
                <a:spcAft>
                  <a:spcPct val="35000"/>
                </a:spcAft>
              </a:pPr>
              <a:r>
                <a:rPr lang="fi-FI" sz="900" dirty="0" smtClean="0">
                  <a:solidFill>
                    <a:prstClr val="white"/>
                  </a:solidFill>
                </a:rPr>
                <a:t>Virendra Saraf</a:t>
              </a:r>
            </a:p>
            <a:p>
              <a:pPr algn="ctr" defTabSz="444500">
                <a:lnSpc>
                  <a:spcPct val="90000"/>
                </a:lnSpc>
                <a:spcBef>
                  <a:spcPct val="0"/>
                </a:spcBef>
                <a:spcAft>
                  <a:spcPct val="35000"/>
                </a:spcAft>
              </a:pPr>
              <a:r>
                <a:rPr lang="fi-FI" sz="900" dirty="0" smtClean="0">
                  <a:solidFill>
                    <a:prstClr val="white"/>
                  </a:solidFill>
                </a:rPr>
                <a:t>Shweta Bhorhale</a:t>
              </a:r>
            </a:p>
            <a:p>
              <a:pPr algn="ctr" defTabSz="444500">
                <a:lnSpc>
                  <a:spcPct val="90000"/>
                </a:lnSpc>
                <a:spcBef>
                  <a:spcPct val="0"/>
                </a:spcBef>
                <a:spcAft>
                  <a:spcPct val="35000"/>
                </a:spcAft>
              </a:pPr>
              <a:r>
                <a:rPr lang="fi-FI" sz="900" dirty="0" smtClean="0">
                  <a:solidFill>
                    <a:prstClr val="white"/>
                  </a:solidFill>
                </a:rPr>
                <a:t>Chetan Kadam</a:t>
              </a:r>
            </a:p>
            <a:p>
              <a:pPr algn="ctr" defTabSz="444500">
                <a:lnSpc>
                  <a:spcPct val="90000"/>
                </a:lnSpc>
                <a:spcBef>
                  <a:spcPct val="0"/>
                </a:spcBef>
                <a:spcAft>
                  <a:spcPct val="35000"/>
                </a:spcAft>
              </a:pPr>
              <a:r>
                <a:rPr lang="fi-FI" sz="900" dirty="0" smtClean="0">
                  <a:solidFill>
                    <a:prstClr val="white"/>
                  </a:solidFill>
                </a:rPr>
                <a:t>Parag Marne</a:t>
              </a:r>
            </a:p>
            <a:p>
              <a:pPr algn="ctr" defTabSz="444500">
                <a:lnSpc>
                  <a:spcPct val="90000"/>
                </a:lnSpc>
                <a:spcBef>
                  <a:spcPct val="0"/>
                </a:spcBef>
                <a:spcAft>
                  <a:spcPct val="35000"/>
                </a:spcAft>
              </a:pPr>
              <a:r>
                <a:rPr lang="fi-FI" sz="900" dirty="0" smtClean="0">
                  <a:solidFill>
                    <a:prstClr val="white"/>
                  </a:solidFill>
                </a:rPr>
                <a:t>Ayan Roy</a:t>
              </a:r>
            </a:p>
            <a:p>
              <a:pPr algn="ctr" defTabSz="444500">
                <a:lnSpc>
                  <a:spcPct val="90000"/>
                </a:lnSpc>
                <a:spcBef>
                  <a:spcPct val="0"/>
                </a:spcBef>
                <a:spcAft>
                  <a:spcPct val="35000"/>
                </a:spcAft>
              </a:pPr>
              <a:r>
                <a:rPr lang="fi-FI" sz="900" dirty="0" smtClean="0">
                  <a:solidFill>
                    <a:prstClr val="white"/>
                  </a:solidFill>
                </a:rPr>
                <a:t>Aniruddha Umarjikar </a:t>
              </a:r>
            </a:p>
            <a:p>
              <a:pPr algn="ctr" defTabSz="444500">
                <a:lnSpc>
                  <a:spcPct val="90000"/>
                </a:lnSpc>
                <a:spcBef>
                  <a:spcPct val="0"/>
                </a:spcBef>
                <a:spcAft>
                  <a:spcPct val="35000"/>
                </a:spcAft>
              </a:pPr>
              <a:r>
                <a:rPr lang="fi-FI" sz="900" dirty="0" smtClean="0">
                  <a:solidFill>
                    <a:prstClr val="white"/>
                  </a:solidFill>
                </a:rPr>
                <a:t>Abhijit Kamble </a:t>
              </a:r>
            </a:p>
            <a:p>
              <a:pPr algn="ctr" defTabSz="444500">
                <a:lnSpc>
                  <a:spcPct val="90000"/>
                </a:lnSpc>
                <a:spcBef>
                  <a:spcPct val="0"/>
                </a:spcBef>
                <a:spcAft>
                  <a:spcPct val="35000"/>
                </a:spcAft>
              </a:pPr>
              <a:r>
                <a:rPr lang="fi-FI" sz="900" dirty="0" smtClean="0">
                  <a:solidFill>
                    <a:prstClr val="white"/>
                  </a:solidFill>
                </a:rPr>
                <a:t>Jitesh Punjabi</a:t>
              </a:r>
            </a:p>
            <a:p>
              <a:pPr algn="ctr" defTabSz="444500">
                <a:lnSpc>
                  <a:spcPct val="90000"/>
                </a:lnSpc>
                <a:spcBef>
                  <a:spcPct val="0"/>
                </a:spcBef>
                <a:spcAft>
                  <a:spcPct val="35000"/>
                </a:spcAft>
              </a:pPr>
              <a:endParaRPr lang="fi-FI" sz="1000" b="1" dirty="0" smtClean="0">
                <a:solidFill>
                  <a:prstClr val="white"/>
                </a:solidFill>
              </a:endParaRPr>
            </a:p>
            <a:p>
              <a:pPr algn="ctr" defTabSz="444500">
                <a:lnSpc>
                  <a:spcPct val="90000"/>
                </a:lnSpc>
                <a:spcBef>
                  <a:spcPct val="0"/>
                </a:spcBef>
                <a:spcAft>
                  <a:spcPct val="35000"/>
                </a:spcAft>
              </a:pPr>
              <a:endParaRPr lang="fi-FI" sz="1000" b="1" dirty="0" smtClean="0">
                <a:solidFill>
                  <a:prstClr val="white"/>
                </a:solidFill>
              </a:endParaRPr>
            </a:p>
            <a:p>
              <a:pPr algn="ctr" defTabSz="444500">
                <a:lnSpc>
                  <a:spcPct val="90000"/>
                </a:lnSpc>
                <a:spcBef>
                  <a:spcPct val="0"/>
                </a:spcBef>
                <a:spcAft>
                  <a:spcPct val="35000"/>
                </a:spcAft>
              </a:pPr>
              <a:endParaRPr lang="fi-FI" sz="800" b="1" dirty="0" smtClean="0">
                <a:solidFill>
                  <a:prstClr val="white"/>
                </a:solidFill>
              </a:endParaRPr>
            </a:p>
            <a:p>
              <a:pPr algn="ctr" defTabSz="444500">
                <a:lnSpc>
                  <a:spcPct val="90000"/>
                </a:lnSpc>
                <a:spcBef>
                  <a:spcPct val="0"/>
                </a:spcBef>
                <a:spcAft>
                  <a:spcPct val="35000"/>
                </a:spcAft>
              </a:pPr>
              <a:endParaRPr lang="fi-FI" sz="800" b="1" dirty="0" smtClean="0">
                <a:solidFill>
                  <a:prstClr val="white"/>
                </a:solidFill>
              </a:endParaRPr>
            </a:p>
          </p:txBody>
        </p:sp>
        <p:sp>
          <p:nvSpPr>
            <p:cNvPr id="88" name="Rounded Rectangle 4"/>
            <p:cNvSpPr>
              <a:spLocks/>
            </p:cNvSpPr>
            <p:nvPr/>
          </p:nvSpPr>
          <p:spPr>
            <a:xfrm>
              <a:off x="7968257" y="2359709"/>
              <a:ext cx="1359128" cy="2821891"/>
            </a:xfrm>
            <a:prstGeom prst="round2SameRect">
              <a:avLst>
                <a:gd name="adj1" fmla="val 8485"/>
                <a:gd name="adj2" fmla="val 0"/>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lnSpc>
                  <a:spcPct val="90000"/>
                </a:lnSpc>
                <a:spcBef>
                  <a:spcPct val="0"/>
                </a:spcBef>
                <a:spcAft>
                  <a:spcPct val="35000"/>
                </a:spcAft>
              </a:pPr>
              <a:r>
                <a:rPr lang="fi-FI" sz="1200" b="1" dirty="0" smtClean="0">
                  <a:solidFill>
                    <a:prstClr val="white"/>
                  </a:solidFill>
                </a:rPr>
                <a:t>ENNOPT</a:t>
              </a:r>
            </a:p>
            <a:p>
              <a:pPr algn="ctr" defTabSz="444500">
                <a:lnSpc>
                  <a:spcPct val="90000"/>
                </a:lnSpc>
                <a:spcBef>
                  <a:spcPct val="0"/>
                </a:spcBef>
                <a:spcAft>
                  <a:spcPct val="35000"/>
                </a:spcAft>
              </a:pPr>
              <a:r>
                <a:rPr lang="fi-FI" sz="1000" b="1" dirty="0" smtClean="0">
                  <a:solidFill>
                    <a:prstClr val="white"/>
                  </a:solidFill>
                </a:rPr>
                <a:t>Anu Heikkilä</a:t>
              </a:r>
            </a:p>
            <a:p>
              <a:pPr algn="ctr" defTabSz="444500">
                <a:lnSpc>
                  <a:spcPct val="90000"/>
                </a:lnSpc>
                <a:spcBef>
                  <a:spcPct val="0"/>
                </a:spcBef>
                <a:spcAft>
                  <a:spcPct val="35000"/>
                </a:spcAft>
              </a:pPr>
              <a:r>
                <a:rPr lang="fi-FI" sz="1000" b="1" dirty="0" smtClean="0">
                  <a:solidFill>
                    <a:prstClr val="white"/>
                  </a:solidFill>
                </a:rPr>
                <a:t>Apoorva Gupta</a:t>
              </a:r>
            </a:p>
            <a:p>
              <a:pPr algn="ctr" defTabSz="444500">
                <a:lnSpc>
                  <a:spcPct val="90000"/>
                </a:lnSpc>
                <a:spcBef>
                  <a:spcPct val="0"/>
                </a:spcBef>
                <a:spcAft>
                  <a:spcPct val="35000"/>
                </a:spcAft>
              </a:pPr>
              <a:endParaRPr lang="en-US" sz="1000" b="1" dirty="0" smtClean="0">
                <a:solidFill>
                  <a:prstClr val="white"/>
                </a:solidFill>
              </a:endParaRPr>
            </a:p>
            <a:p>
              <a:pPr algn="ctr" defTabSz="444500">
                <a:lnSpc>
                  <a:spcPct val="90000"/>
                </a:lnSpc>
                <a:spcBef>
                  <a:spcPct val="0"/>
                </a:spcBef>
                <a:spcAft>
                  <a:spcPct val="35000"/>
                </a:spcAft>
              </a:pPr>
              <a:r>
                <a:rPr lang="en-US" sz="900" dirty="0" smtClean="0">
                  <a:solidFill>
                    <a:prstClr val="white"/>
                  </a:solidFill>
                </a:rPr>
                <a:t>Jinish Shah</a:t>
              </a:r>
            </a:p>
            <a:p>
              <a:pPr algn="ctr" defTabSz="444500">
                <a:lnSpc>
                  <a:spcPct val="90000"/>
                </a:lnSpc>
                <a:spcBef>
                  <a:spcPct val="0"/>
                </a:spcBef>
                <a:spcAft>
                  <a:spcPct val="35000"/>
                </a:spcAft>
              </a:pPr>
              <a:r>
                <a:rPr lang="en-US" sz="900" dirty="0" smtClean="0">
                  <a:solidFill>
                    <a:prstClr val="white"/>
                  </a:solidFill>
                </a:rPr>
                <a:t>Forum Sheth</a:t>
              </a:r>
            </a:p>
            <a:p>
              <a:pPr algn="ctr" defTabSz="444500">
                <a:lnSpc>
                  <a:spcPct val="90000"/>
                </a:lnSpc>
                <a:spcBef>
                  <a:spcPct val="0"/>
                </a:spcBef>
                <a:spcAft>
                  <a:spcPct val="35000"/>
                </a:spcAft>
              </a:pPr>
              <a:r>
                <a:rPr lang="en-US" sz="900" dirty="0" smtClean="0">
                  <a:solidFill>
                    <a:prstClr val="white"/>
                  </a:solidFill>
                </a:rPr>
                <a:t>Amit Sakpal</a:t>
              </a:r>
            </a:p>
            <a:p>
              <a:pPr algn="ctr" defTabSz="444500">
                <a:lnSpc>
                  <a:spcPct val="90000"/>
                </a:lnSpc>
                <a:spcBef>
                  <a:spcPct val="0"/>
                </a:spcBef>
                <a:spcAft>
                  <a:spcPct val="35000"/>
                </a:spcAft>
              </a:pPr>
              <a:r>
                <a:rPr lang="en-US" sz="900" dirty="0" smtClean="0">
                  <a:solidFill>
                    <a:prstClr val="white"/>
                  </a:solidFill>
                </a:rPr>
                <a:t>Abhirup Mukherjee</a:t>
              </a:r>
            </a:p>
            <a:p>
              <a:pPr algn="ctr" defTabSz="444500">
                <a:lnSpc>
                  <a:spcPct val="90000"/>
                </a:lnSpc>
                <a:spcBef>
                  <a:spcPct val="0"/>
                </a:spcBef>
                <a:spcAft>
                  <a:spcPct val="35000"/>
                </a:spcAft>
              </a:pPr>
              <a:r>
                <a:rPr lang="en-US" sz="900" dirty="0" smtClean="0">
                  <a:solidFill>
                    <a:prstClr val="white"/>
                  </a:solidFill>
                </a:rPr>
                <a:t>Vikas</a:t>
              </a:r>
              <a:endParaRPr lang="fi-FI" sz="900" dirty="0" smtClean="0">
                <a:solidFill>
                  <a:prstClr val="white"/>
                </a:solidFill>
              </a:endParaRPr>
            </a:p>
            <a:p>
              <a:pPr algn="ctr" defTabSz="444500">
                <a:lnSpc>
                  <a:spcPct val="90000"/>
                </a:lnSpc>
                <a:spcBef>
                  <a:spcPct val="0"/>
                </a:spcBef>
                <a:spcAft>
                  <a:spcPct val="35000"/>
                </a:spcAft>
              </a:pPr>
              <a:r>
                <a:rPr lang="en-US" sz="900" dirty="0" smtClean="0">
                  <a:solidFill>
                    <a:prstClr val="white"/>
                  </a:solidFill>
                </a:rPr>
                <a:t> </a:t>
              </a:r>
              <a:r>
                <a:rPr lang="fi-FI" sz="900" dirty="0" smtClean="0">
                  <a:solidFill>
                    <a:prstClr val="white"/>
                  </a:solidFill>
                </a:rPr>
                <a:t>Tamrakar</a:t>
              </a:r>
            </a:p>
            <a:p>
              <a:pPr algn="ctr" defTabSz="444500">
                <a:lnSpc>
                  <a:spcPct val="90000"/>
                </a:lnSpc>
                <a:spcBef>
                  <a:spcPct val="0"/>
                </a:spcBef>
                <a:spcAft>
                  <a:spcPct val="35000"/>
                </a:spcAft>
              </a:pPr>
              <a:r>
                <a:rPr lang="fi-FI" sz="900" dirty="0" smtClean="0">
                  <a:solidFill>
                    <a:prstClr val="white"/>
                  </a:solidFill>
                </a:rPr>
                <a:t>Shripad Dhanawade</a:t>
              </a:r>
              <a:endParaRPr lang="fi-FI" sz="800" b="1" dirty="0" smtClean="0">
                <a:solidFill>
                  <a:prstClr val="white"/>
                </a:solidFill>
              </a:endParaRPr>
            </a:p>
            <a:p>
              <a:pPr algn="ctr" defTabSz="444500">
                <a:lnSpc>
                  <a:spcPct val="90000"/>
                </a:lnSpc>
                <a:spcBef>
                  <a:spcPct val="0"/>
                </a:spcBef>
                <a:spcAft>
                  <a:spcPct val="35000"/>
                </a:spcAft>
              </a:pPr>
              <a:endParaRPr lang="fi-FI" sz="800" b="1" dirty="0" smtClean="0">
                <a:solidFill>
                  <a:prstClr val="white"/>
                </a:solidFill>
              </a:endParaRPr>
            </a:p>
          </p:txBody>
        </p:sp>
        <p:sp>
          <p:nvSpPr>
            <p:cNvPr id="89" name="AutoShape 56" descr="Vishal Jadha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defTabSz="957756"/>
              <a:endParaRPr lang="fi-FI" sz="1900">
                <a:solidFill>
                  <a:srgbClr val="00264A"/>
                </a:solidFill>
              </a:endParaRPr>
            </a:p>
          </p:txBody>
        </p:sp>
        <p:sp>
          <p:nvSpPr>
            <p:cNvPr id="90" name="AutoShape 58" descr="Vishal Jadha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defTabSz="957756"/>
              <a:endParaRPr lang="fi-FI" sz="1900">
                <a:solidFill>
                  <a:srgbClr val="00264A"/>
                </a:solidFill>
              </a:endParaRPr>
            </a:p>
          </p:txBody>
        </p:sp>
        <p:sp>
          <p:nvSpPr>
            <p:cNvPr id="91" name="Rounded Rectangle 4"/>
            <p:cNvSpPr/>
            <p:nvPr/>
          </p:nvSpPr>
          <p:spPr>
            <a:xfrm>
              <a:off x="240103" y="5529697"/>
              <a:ext cx="2312597" cy="480578"/>
            </a:xfrm>
            <a:prstGeom prst="roundRect">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91440" tIns="38100" rIns="38100" bIns="38100" numCol="1" spcCol="1270" anchor="t" anchorCtr="0">
              <a:noAutofit/>
            </a:bodyPr>
            <a:lstStyle/>
            <a:p>
              <a:pPr defTabSz="444500">
                <a:spcBef>
                  <a:spcPct val="0"/>
                </a:spcBef>
              </a:pPr>
              <a:r>
                <a:rPr lang="fi-FI" sz="1050" b="1" dirty="0">
                  <a:solidFill>
                    <a:prstClr val="white"/>
                  </a:solidFill>
                </a:rPr>
                <a:t>Service </a:t>
              </a:r>
              <a:r>
                <a:rPr lang="fi-FI" sz="1050" b="1" dirty="0" smtClean="0">
                  <a:solidFill>
                    <a:prstClr val="white"/>
                  </a:solidFill>
                </a:rPr>
                <a:t>Desk - Level 2</a:t>
              </a:r>
              <a:endParaRPr lang="fi-FI" sz="1050" b="1" dirty="0">
                <a:solidFill>
                  <a:prstClr val="white"/>
                </a:solidFill>
              </a:endParaRPr>
            </a:p>
            <a:p>
              <a:pPr defTabSz="444500">
                <a:spcBef>
                  <a:spcPct val="0"/>
                </a:spcBef>
              </a:pPr>
              <a:r>
                <a:rPr lang="fi-FI" sz="800" b="1" dirty="0">
                  <a:solidFill>
                    <a:prstClr val="white"/>
                  </a:solidFill>
                </a:rPr>
                <a:t>Antti </a:t>
              </a:r>
              <a:r>
                <a:rPr lang="fi-FI" sz="800" b="1" dirty="0" smtClean="0">
                  <a:solidFill>
                    <a:prstClr val="white"/>
                  </a:solidFill>
                </a:rPr>
                <a:t>Laurila</a:t>
              </a:r>
              <a:r>
                <a:rPr lang="fi-FI" sz="800" dirty="0" smtClean="0">
                  <a:solidFill>
                    <a:prstClr val="white"/>
                  </a:solidFill>
                </a:rPr>
                <a:t>, Margit Talasniemi, Marjo Glad, Esko Savela</a:t>
              </a:r>
            </a:p>
            <a:p>
              <a:pPr defTabSz="444500">
                <a:spcBef>
                  <a:spcPct val="0"/>
                </a:spcBef>
              </a:pPr>
              <a:endParaRPr lang="fi-FI" sz="800" b="1" dirty="0">
                <a:solidFill>
                  <a:prstClr val="white"/>
                </a:solidFill>
              </a:endParaRPr>
            </a:p>
          </p:txBody>
        </p:sp>
      </p:grpSp>
    </p:spTree>
    <p:extLst>
      <p:ext uri="{BB962C8B-B14F-4D97-AF65-F5344CB8AC3E}">
        <p14:creationId xmlns:p14="http://schemas.microsoft.com/office/powerpoint/2010/main" xmlns="" val="141381239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2800" dirty="0" smtClean="0"/>
              <a:t>Recommendations</a:t>
            </a:r>
            <a:endParaRPr lang="fi-FI" sz="2800" dirty="0"/>
          </a:p>
        </p:txBody>
      </p:sp>
      <p:graphicFrame>
        <p:nvGraphicFramePr>
          <p:cNvPr id="3" name="Table 2"/>
          <p:cNvGraphicFramePr>
            <a:graphicFrameLocks noGrp="1"/>
          </p:cNvGraphicFramePr>
          <p:nvPr>
            <p:extLst>
              <p:ext uri="{D42A27DB-BD31-4B8C-83A1-F6EECF244321}">
                <p14:modId xmlns:p14="http://schemas.microsoft.com/office/powerpoint/2010/main" xmlns="" val="3562708673"/>
              </p:ext>
            </p:extLst>
          </p:nvPr>
        </p:nvGraphicFramePr>
        <p:xfrm>
          <a:off x="123536" y="832812"/>
          <a:ext cx="9643918" cy="5501544"/>
        </p:xfrm>
        <a:graphic>
          <a:graphicData uri="http://schemas.openxmlformats.org/drawingml/2006/table">
            <a:tbl>
              <a:tblPr firstRow="1" bandRow="1">
                <a:tableStyleId>{5C22544A-7EE6-4342-B048-85BDC9FD1C3A}</a:tableStyleId>
              </a:tblPr>
              <a:tblGrid>
                <a:gridCol w="437980"/>
                <a:gridCol w="885667"/>
                <a:gridCol w="2881534"/>
                <a:gridCol w="2033290"/>
                <a:gridCol w="3405447"/>
              </a:tblGrid>
              <a:tr h="370840">
                <a:tc>
                  <a:txBody>
                    <a:bodyPr/>
                    <a:lstStyle/>
                    <a:p>
                      <a:pPr algn="l" rtl="0" fontAlgn="t"/>
                      <a:r>
                        <a:rPr lang="en-US" sz="1050" b="1" i="0" u="none" strike="noStrike" dirty="0">
                          <a:solidFill>
                            <a:srgbClr val="00264A"/>
                          </a:solidFill>
                          <a:effectLst/>
                          <a:latin typeface="Arial" panose="020B0604020202020204" pitchFamily="34" charset="0"/>
                        </a:rPr>
                        <a:t>No#</a:t>
                      </a:r>
                      <a:r>
                        <a:rPr lang="en-US" sz="1050" b="1" i="0" u="none" strike="noStrike" dirty="0">
                          <a:solidFill>
                            <a:srgbClr val="FFFFFF"/>
                          </a:solidFill>
                          <a:effectLst/>
                          <a:latin typeface="Arial" panose="020B0604020202020204" pitchFamily="34" charset="0"/>
                        </a:rPr>
                        <a:t> </a:t>
                      </a:r>
                      <a:endParaRPr lang="en-US" sz="1050" b="1" i="0" u="none" strike="noStrike" dirty="0">
                        <a:solidFill>
                          <a:srgbClr val="00264A"/>
                        </a:solidFill>
                        <a:effectLst/>
                        <a:latin typeface="Arial" panose="020B0604020202020204" pitchFamily="34" charset="0"/>
                      </a:endParaRPr>
                    </a:p>
                  </a:txBody>
                  <a:tcPr marL="9525" marR="9525" marT="9525" marB="0"/>
                </a:tc>
                <a:tc>
                  <a:txBody>
                    <a:bodyPr/>
                    <a:lstStyle/>
                    <a:p>
                      <a:pPr algn="l" rtl="0" fontAlgn="t"/>
                      <a:r>
                        <a:rPr lang="en-US" sz="1050" b="1" i="0" u="none" strike="noStrike">
                          <a:solidFill>
                            <a:srgbClr val="00264A"/>
                          </a:solidFill>
                          <a:effectLst/>
                          <a:latin typeface="Arial" panose="020B0604020202020204" pitchFamily="34" charset="0"/>
                        </a:rPr>
                        <a:t>Category – Levers</a:t>
                      </a:r>
                      <a:r>
                        <a:rPr lang="en-US" sz="1050" b="1" i="0" u="none" strike="noStrike">
                          <a:solidFill>
                            <a:srgbClr val="FFFFFF"/>
                          </a:solidFill>
                          <a:effectLst/>
                          <a:latin typeface="Arial" panose="020B0604020202020204" pitchFamily="34" charset="0"/>
                        </a:rPr>
                        <a:t> </a:t>
                      </a:r>
                      <a:endParaRPr lang="en-US" sz="1050" b="1" i="0" u="none" strike="noStrike">
                        <a:solidFill>
                          <a:srgbClr val="00264A"/>
                        </a:solidFill>
                        <a:effectLst/>
                        <a:latin typeface="Arial" panose="020B0604020202020204" pitchFamily="34" charset="0"/>
                      </a:endParaRPr>
                    </a:p>
                  </a:txBody>
                  <a:tcPr marL="9525" marR="9525" marT="9525" marB="0"/>
                </a:tc>
                <a:tc>
                  <a:txBody>
                    <a:bodyPr/>
                    <a:lstStyle/>
                    <a:p>
                      <a:pPr algn="l" rtl="0" fontAlgn="t"/>
                      <a:r>
                        <a:rPr lang="en-US" sz="1050" b="1" i="0" u="none" strike="noStrike">
                          <a:solidFill>
                            <a:srgbClr val="00264A"/>
                          </a:solidFill>
                          <a:effectLst/>
                          <a:latin typeface="Arial" panose="020B0604020202020204" pitchFamily="34" charset="0"/>
                        </a:rPr>
                        <a:t>Propositions </a:t>
                      </a:r>
                      <a:r>
                        <a:rPr lang="en-US" sz="1050" b="1" i="0" u="none" strike="noStrike">
                          <a:solidFill>
                            <a:srgbClr val="FFFFFF"/>
                          </a:solidFill>
                          <a:effectLst/>
                          <a:latin typeface="Arial" panose="020B0604020202020204" pitchFamily="34" charset="0"/>
                        </a:rPr>
                        <a:t> </a:t>
                      </a:r>
                      <a:endParaRPr lang="en-US" sz="1050" b="1" i="0" u="none" strike="noStrike">
                        <a:solidFill>
                          <a:srgbClr val="00264A"/>
                        </a:solidFill>
                        <a:effectLst/>
                        <a:latin typeface="Arial" panose="020B0604020202020204" pitchFamily="34" charset="0"/>
                      </a:endParaRPr>
                    </a:p>
                  </a:txBody>
                  <a:tcPr marL="9525" marR="9525" marT="9525" marB="0"/>
                </a:tc>
                <a:tc>
                  <a:txBody>
                    <a:bodyPr/>
                    <a:lstStyle/>
                    <a:p>
                      <a:pPr algn="l" rtl="0" fontAlgn="t"/>
                      <a:r>
                        <a:rPr lang="en-US" sz="1050" b="1" i="0" u="none" strike="noStrike">
                          <a:solidFill>
                            <a:srgbClr val="00264A"/>
                          </a:solidFill>
                          <a:effectLst/>
                          <a:latin typeface="Arial" panose="020B0604020202020204" pitchFamily="34" charset="0"/>
                        </a:rPr>
                        <a:t>Expected Impact (to be confirmed after we run the financial model)</a:t>
                      </a:r>
                      <a:r>
                        <a:rPr lang="en-US" sz="1050" b="1" i="0" u="none" strike="noStrike">
                          <a:solidFill>
                            <a:srgbClr val="FFFFFF"/>
                          </a:solidFill>
                          <a:effectLst/>
                          <a:latin typeface="Arial" panose="020B0604020202020204" pitchFamily="34" charset="0"/>
                        </a:rPr>
                        <a:t> </a:t>
                      </a:r>
                      <a:endParaRPr lang="en-US" sz="1050" b="1" i="0" u="none" strike="noStrike">
                        <a:solidFill>
                          <a:srgbClr val="00264A"/>
                        </a:solidFill>
                        <a:effectLst/>
                        <a:latin typeface="Arial" panose="020B0604020202020204" pitchFamily="34" charset="0"/>
                      </a:endParaRPr>
                    </a:p>
                  </a:txBody>
                  <a:tcPr marL="9525" marR="9525" marT="9525" marB="0"/>
                </a:tc>
                <a:tc>
                  <a:txBody>
                    <a:bodyPr/>
                    <a:lstStyle/>
                    <a:p>
                      <a:pPr algn="l" rtl="0" fontAlgn="t"/>
                      <a:r>
                        <a:rPr lang="fr-FR" sz="1050" b="1" i="0" u="none" strike="noStrike">
                          <a:solidFill>
                            <a:srgbClr val="00264A"/>
                          </a:solidFill>
                          <a:effectLst/>
                          <a:latin typeface="Arial" panose="020B0604020202020204" pitchFamily="34" charset="0"/>
                        </a:rPr>
                        <a:t>Comments/ Additional information / Risks, mitigations etc</a:t>
                      </a:r>
                      <a:r>
                        <a:rPr lang="fr-FR" sz="1050" b="1" i="0" u="none" strike="noStrike">
                          <a:solidFill>
                            <a:srgbClr val="FFFFFF"/>
                          </a:solidFill>
                          <a:effectLst/>
                          <a:latin typeface="Arial" panose="020B0604020202020204" pitchFamily="34" charset="0"/>
                        </a:rPr>
                        <a:t> </a:t>
                      </a:r>
                      <a:endParaRPr lang="fr-FR" sz="1050" b="1" i="0" u="none" strike="noStrike">
                        <a:solidFill>
                          <a:srgbClr val="00264A"/>
                        </a:solidFill>
                        <a:effectLst/>
                        <a:latin typeface="Arial" panose="020B0604020202020204" pitchFamily="34" charset="0"/>
                      </a:endParaRPr>
                    </a:p>
                  </a:txBody>
                  <a:tcPr marL="9525" marR="9525" marT="9525" marB="0"/>
                </a:tc>
              </a:tr>
              <a:tr h="215458">
                <a:tc rowSpan="3">
                  <a:txBody>
                    <a:bodyPr/>
                    <a:lstStyle/>
                    <a:p>
                      <a:pPr algn="ctr" rtl="0" fontAlgn="t"/>
                      <a:r>
                        <a:rPr lang="en-US" sz="1000" b="0" i="0" u="none" strike="noStrike">
                          <a:solidFill>
                            <a:srgbClr val="000000"/>
                          </a:solidFill>
                          <a:effectLst/>
                          <a:latin typeface="Arial" panose="020B0604020202020204" pitchFamily="34" charset="0"/>
                        </a:rPr>
                        <a:t>1</a:t>
                      </a:r>
                    </a:p>
                  </a:txBody>
                  <a:tcPr marL="9525" marR="9525" marT="9525" marB="0"/>
                </a:tc>
                <a:tc rowSpan="3">
                  <a:txBody>
                    <a:bodyPr/>
                    <a:lstStyle/>
                    <a:p>
                      <a:pPr algn="ctr" rtl="0" fontAlgn="t"/>
                      <a:r>
                        <a:rPr lang="en-US" sz="1000" b="0" i="0" u="none" strike="noStrike">
                          <a:solidFill>
                            <a:srgbClr val="000000"/>
                          </a:solidFill>
                          <a:effectLst/>
                          <a:latin typeface="Arial" panose="020B0604020202020204" pitchFamily="34" charset="0"/>
                        </a:rPr>
                        <a:t>ReOrg </a:t>
                      </a:r>
                    </a:p>
                  </a:txBody>
                  <a:tcPr marL="9525" marR="9525" marT="9525" marB="0"/>
                </a:tc>
                <a:tc rowSpan="3">
                  <a:txBody>
                    <a:bodyPr/>
                    <a:lstStyle/>
                    <a:p>
                      <a:pPr algn="l" rtl="0" fontAlgn="t"/>
                      <a:r>
                        <a:rPr lang="en-US" sz="1000" b="0" i="0" u="none" strike="noStrike">
                          <a:solidFill>
                            <a:srgbClr val="000000"/>
                          </a:solidFill>
                          <a:effectLst/>
                          <a:latin typeface="Arial" panose="020B0604020202020204" pitchFamily="34" charset="0"/>
                        </a:rPr>
                        <a:t>Offshorization of Tech-leads (DB2+MSTR+WAS) – 1 FTE </a:t>
                      </a:r>
                    </a:p>
                  </a:txBody>
                  <a:tcPr marL="9525" marR="9525" marT="9525" marB="0"/>
                </a:tc>
                <a:tc rowSpan="3">
                  <a:txBody>
                    <a:bodyPr/>
                    <a:lstStyle/>
                    <a:p>
                      <a:pPr algn="l" rtl="0" fontAlgn="t"/>
                      <a:r>
                        <a:rPr lang="en-US" sz="1000" b="0" i="0" u="none" strike="noStrike">
                          <a:solidFill>
                            <a:srgbClr val="000000"/>
                          </a:solidFill>
                          <a:effectLst/>
                          <a:latin typeface="Arial" panose="020B0604020202020204" pitchFamily="34" charset="0"/>
                        </a:rPr>
                        <a:t>1 Onshore fte  ~ xx Euro  </a:t>
                      </a:r>
                    </a:p>
                  </a:txBody>
                  <a:tcPr marL="9525" marR="9525" marT="9525" marB="0"/>
                </a:tc>
                <a:tc>
                  <a:txBody>
                    <a:bodyPr/>
                    <a:lstStyle/>
                    <a:p>
                      <a:pPr algn="l" rtl="0" fontAlgn="t"/>
                      <a:r>
                        <a:rPr lang="en-US" sz="1000" b="0" i="0" u="none" strike="noStrike" dirty="0">
                          <a:solidFill>
                            <a:srgbClr val="000000"/>
                          </a:solidFill>
                          <a:effectLst/>
                          <a:latin typeface="Arial" panose="020B0604020202020204" pitchFamily="34" charset="0"/>
                        </a:rPr>
                        <a:t>Pros  : Cost Savings,   </a:t>
                      </a:r>
                    </a:p>
                  </a:txBody>
                  <a:tcPr marL="9525" marR="9525" marT="9525" marB="0"/>
                </a:tc>
              </a:tr>
              <a:tr h="21820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000" b="0" i="0" u="none" strike="noStrike">
                          <a:solidFill>
                            <a:srgbClr val="000000"/>
                          </a:solidFill>
                          <a:effectLst/>
                          <a:latin typeface="Arial" panose="020B0604020202020204" pitchFamily="34" charset="0"/>
                        </a:rPr>
                        <a:t>Cons :  Finnish Lang. Support </a:t>
                      </a:r>
                    </a:p>
                  </a:txBody>
                  <a:tcPr marL="9525" marR="9525" marT="9525" marB="0"/>
                </a:tc>
              </a:tr>
              <a:tr h="37084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000" b="0" i="0" u="none" strike="noStrike">
                          <a:solidFill>
                            <a:srgbClr val="000000"/>
                          </a:solidFill>
                          <a:effectLst/>
                          <a:latin typeface="Arial" panose="020B0604020202020204" pitchFamily="34" charset="0"/>
                        </a:rPr>
                        <a:t>Mitigation : Process leads to help avoid language constraints  </a:t>
                      </a:r>
                    </a:p>
                  </a:txBody>
                  <a:tcPr marL="9525" marR="9525" marT="9525" marB="0"/>
                </a:tc>
              </a:tr>
              <a:tr h="242224">
                <a:tc rowSpan="3">
                  <a:txBody>
                    <a:bodyPr/>
                    <a:lstStyle/>
                    <a:p>
                      <a:pPr algn="ctr" rtl="0" fontAlgn="t"/>
                      <a:r>
                        <a:rPr lang="en-US" sz="1000" b="0" i="0" u="none" strike="noStrike">
                          <a:solidFill>
                            <a:srgbClr val="000000"/>
                          </a:solidFill>
                          <a:effectLst/>
                          <a:latin typeface="Arial" panose="020B0604020202020204" pitchFamily="34" charset="0"/>
                        </a:rPr>
                        <a:t>2</a:t>
                      </a:r>
                    </a:p>
                  </a:txBody>
                  <a:tcPr marL="9525" marR="9525" marT="9525" marB="0"/>
                </a:tc>
                <a:tc rowSpan="3">
                  <a:txBody>
                    <a:bodyPr/>
                    <a:lstStyle/>
                    <a:p>
                      <a:pPr algn="ctr" rtl="0" fontAlgn="t"/>
                      <a:r>
                        <a:rPr lang="en-US" sz="1000" b="0" i="0" u="none" strike="noStrike">
                          <a:solidFill>
                            <a:srgbClr val="000000"/>
                          </a:solidFill>
                          <a:effectLst/>
                          <a:latin typeface="Arial" panose="020B0604020202020204" pitchFamily="34" charset="0"/>
                        </a:rPr>
                        <a:t>ReOrg </a:t>
                      </a:r>
                    </a:p>
                  </a:txBody>
                  <a:tcPr marL="9525" marR="9525" marT="9525" marB="0"/>
                </a:tc>
                <a:tc rowSpan="3">
                  <a:txBody>
                    <a:bodyPr/>
                    <a:lstStyle/>
                    <a:p>
                      <a:pPr algn="l" rtl="0" fontAlgn="t"/>
                      <a:r>
                        <a:rPr lang="en-US" sz="1000" b="0" i="0" u="none" strike="noStrike">
                          <a:solidFill>
                            <a:srgbClr val="000000"/>
                          </a:solidFill>
                          <a:effectLst/>
                          <a:latin typeface="Arial" panose="020B0604020202020204" pitchFamily="34" charset="0"/>
                        </a:rPr>
                        <a:t>CSI to be totally from offshore – reduction of  1 FTE  </a:t>
                      </a:r>
                    </a:p>
                  </a:txBody>
                  <a:tcPr marL="9525" marR="9525" marT="9525" marB="0"/>
                </a:tc>
                <a:tc rowSpan="3">
                  <a:txBody>
                    <a:bodyPr/>
                    <a:lstStyle/>
                    <a:p>
                      <a:pPr algn="l" rtl="0" fontAlgn="t"/>
                      <a:r>
                        <a:rPr lang="en-US" sz="1000" b="0" i="0" u="none" strike="noStrike">
                          <a:solidFill>
                            <a:srgbClr val="000000"/>
                          </a:solidFill>
                          <a:effectLst/>
                          <a:latin typeface="Arial" panose="020B0604020202020204" pitchFamily="34" charset="0"/>
                        </a:rPr>
                        <a:t>1 Onshore fte  ~ xx Euro  </a:t>
                      </a:r>
                    </a:p>
                  </a:txBody>
                  <a:tcPr marL="9525" marR="9525" marT="9525" marB="0"/>
                </a:tc>
                <a:tc>
                  <a:txBody>
                    <a:bodyPr/>
                    <a:lstStyle/>
                    <a:p>
                      <a:pPr algn="l" rtl="0" fontAlgn="t"/>
                      <a:r>
                        <a:rPr lang="en-US" sz="1000" b="0" i="0" u="none" strike="noStrike">
                          <a:solidFill>
                            <a:srgbClr val="000000"/>
                          </a:solidFill>
                          <a:effectLst/>
                          <a:latin typeface="Arial" panose="020B0604020202020204" pitchFamily="34" charset="0"/>
                        </a:rPr>
                        <a:t>Pros  : Cost Savings,   </a:t>
                      </a:r>
                    </a:p>
                  </a:txBody>
                  <a:tcPr marL="9525" marR="9525" marT="9525" marB="0"/>
                </a:tc>
              </a:tr>
              <a:tr h="21820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000" b="0" i="0" u="none" strike="noStrike">
                          <a:solidFill>
                            <a:srgbClr val="000000"/>
                          </a:solidFill>
                          <a:effectLst/>
                          <a:latin typeface="Arial" panose="020B0604020202020204" pitchFamily="34" charset="0"/>
                        </a:rPr>
                        <a:t>Cons :  Finnish Lang. Support </a:t>
                      </a:r>
                    </a:p>
                  </a:txBody>
                  <a:tcPr marL="9525" marR="9525" marT="9525" marB="0"/>
                </a:tc>
              </a:tr>
              <a:tr h="37084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000" b="0" i="0" u="none" strike="noStrike">
                          <a:solidFill>
                            <a:srgbClr val="000000"/>
                          </a:solidFill>
                          <a:effectLst/>
                          <a:latin typeface="Arial" panose="020B0604020202020204" pitchFamily="34" charset="0"/>
                        </a:rPr>
                        <a:t>Mitigation : Onshore SDM to help avoid language constraints  </a:t>
                      </a:r>
                    </a:p>
                  </a:txBody>
                  <a:tcPr marL="9525" marR="9525" marT="9525" marB="0"/>
                </a:tc>
              </a:tr>
              <a:tr h="377305">
                <a:tc>
                  <a:txBody>
                    <a:bodyPr/>
                    <a:lstStyle/>
                    <a:p>
                      <a:pPr algn="ctr" rtl="0" fontAlgn="t"/>
                      <a:r>
                        <a:rPr lang="en-US" sz="1000" b="0" i="0" u="none" strike="noStrike">
                          <a:solidFill>
                            <a:srgbClr val="000000"/>
                          </a:solidFill>
                          <a:effectLst/>
                          <a:latin typeface="Arial" panose="020B0604020202020204" pitchFamily="34" charset="0"/>
                        </a:rPr>
                        <a:t>3</a:t>
                      </a:r>
                    </a:p>
                  </a:txBody>
                  <a:tcPr marL="9525" marR="9525" marT="9525" marB="0"/>
                </a:tc>
                <a:tc>
                  <a:txBody>
                    <a:bodyPr/>
                    <a:lstStyle/>
                    <a:p>
                      <a:pPr algn="ctr" rtl="0" fontAlgn="t"/>
                      <a:r>
                        <a:rPr lang="en-US" sz="1000" b="0" i="0" u="none" strike="noStrike">
                          <a:solidFill>
                            <a:srgbClr val="000000"/>
                          </a:solidFill>
                          <a:effectLst/>
                          <a:latin typeface="Arial" panose="020B0604020202020204" pitchFamily="34" charset="0"/>
                        </a:rPr>
                        <a:t>ReOrg </a:t>
                      </a:r>
                    </a:p>
                  </a:txBody>
                  <a:tcPr marL="9525" marR="9525" marT="9525" marB="0"/>
                </a:tc>
                <a:tc>
                  <a:txBody>
                    <a:bodyPr/>
                    <a:lstStyle/>
                    <a:p>
                      <a:pPr algn="l" rtl="0" fontAlgn="t"/>
                      <a:r>
                        <a:rPr lang="en-US" sz="1000" b="0" i="0" u="none" strike="noStrike">
                          <a:solidFill>
                            <a:srgbClr val="000000"/>
                          </a:solidFill>
                          <a:effectLst/>
                          <a:latin typeface="Arial" panose="020B0604020202020204" pitchFamily="34" charset="0"/>
                        </a:rPr>
                        <a:t>Onshore process leads to be optimized from 3 to 2 FTEs </a:t>
                      </a:r>
                    </a:p>
                  </a:txBody>
                  <a:tcPr marL="9525" marR="9525" marT="9525" marB="0"/>
                </a:tc>
                <a:tc>
                  <a:txBody>
                    <a:bodyPr/>
                    <a:lstStyle/>
                    <a:p>
                      <a:pPr algn="l" rtl="0" fontAlgn="t"/>
                      <a:r>
                        <a:rPr lang="en-US" sz="1000" b="0" i="0" u="none" strike="noStrike">
                          <a:solidFill>
                            <a:srgbClr val="000000"/>
                          </a:solidFill>
                          <a:effectLst/>
                          <a:latin typeface="Arial" panose="020B0604020202020204" pitchFamily="34" charset="0"/>
                        </a:rPr>
                        <a:t>1 Onshore fte  ~ xx Euro  </a:t>
                      </a:r>
                    </a:p>
                  </a:txBody>
                  <a:tcPr marL="9525" marR="9525" marT="9525" marB="0"/>
                </a:tc>
                <a:tc>
                  <a:txBody>
                    <a:bodyPr/>
                    <a:lstStyle/>
                    <a:p>
                      <a:pPr algn="l" rtl="0" fontAlgn="t"/>
                      <a:r>
                        <a:rPr lang="en-US" sz="1000" b="0" i="0" u="none" strike="noStrike">
                          <a:solidFill>
                            <a:srgbClr val="000000"/>
                          </a:solidFill>
                          <a:effectLst/>
                          <a:latin typeface="Arial" panose="020B0604020202020204" pitchFamily="34" charset="0"/>
                        </a:rPr>
                        <a:t>Pros  : Cost Savings,   </a:t>
                      </a:r>
                    </a:p>
                  </a:txBody>
                  <a:tcPr marL="9525" marR="9525" marT="9525" marB="0"/>
                </a:tc>
              </a:tr>
              <a:tr h="370840">
                <a:tc rowSpan="3">
                  <a:txBody>
                    <a:bodyPr/>
                    <a:lstStyle/>
                    <a:p>
                      <a:pPr algn="ctr" rtl="0" fontAlgn="t"/>
                      <a:r>
                        <a:rPr lang="en-US" sz="1000" b="0" i="0" u="none" strike="noStrike">
                          <a:solidFill>
                            <a:srgbClr val="000000"/>
                          </a:solidFill>
                          <a:effectLst/>
                          <a:latin typeface="Arial" panose="020B0604020202020204" pitchFamily="34" charset="0"/>
                        </a:rPr>
                        <a:t>4</a:t>
                      </a:r>
                    </a:p>
                  </a:txBody>
                  <a:tcPr marL="9525" marR="9525" marT="9525" marB="0"/>
                </a:tc>
                <a:tc rowSpan="3">
                  <a:txBody>
                    <a:bodyPr/>
                    <a:lstStyle/>
                    <a:p>
                      <a:pPr algn="ctr" rtl="0" fontAlgn="t"/>
                      <a:r>
                        <a:rPr lang="en-US" sz="1000" b="0" i="0" u="none" strike="noStrike">
                          <a:solidFill>
                            <a:srgbClr val="000000"/>
                          </a:solidFill>
                          <a:effectLst/>
                          <a:latin typeface="Arial" panose="020B0604020202020204" pitchFamily="34" charset="0"/>
                        </a:rPr>
                        <a:t>Productivity Gain</a:t>
                      </a:r>
                    </a:p>
                  </a:txBody>
                  <a:tcPr marL="9525" marR="9525" marT="9525" marB="0"/>
                </a:tc>
                <a:tc rowSpan="3">
                  <a:txBody>
                    <a:bodyPr/>
                    <a:lstStyle/>
                    <a:p>
                      <a:pPr algn="l" rtl="0" fontAlgn="t"/>
                      <a:r>
                        <a:rPr lang="en-US" sz="1000" b="0" i="0" u="none" strike="noStrike">
                          <a:solidFill>
                            <a:srgbClr val="000000"/>
                          </a:solidFill>
                          <a:effectLst/>
                          <a:latin typeface="Arial" panose="020B0604020202020204" pitchFamily="34" charset="0"/>
                        </a:rPr>
                        <a:t>Offshore Service support DB2, Was to be optimized  -  from 2 FTE  to 1 FTE</a:t>
                      </a:r>
                    </a:p>
                  </a:txBody>
                  <a:tcPr marL="9525" marR="9525" marT="9525" marB="0"/>
                </a:tc>
                <a:tc rowSpan="3">
                  <a:txBody>
                    <a:bodyPr/>
                    <a:lstStyle/>
                    <a:p>
                      <a:pPr algn="l" rtl="0" fontAlgn="t"/>
                      <a:r>
                        <a:rPr lang="en-US" sz="1000" b="0" i="0" u="none" strike="noStrike">
                          <a:solidFill>
                            <a:srgbClr val="000000"/>
                          </a:solidFill>
                          <a:effectLst/>
                          <a:latin typeface="Arial" panose="020B0604020202020204" pitchFamily="34" charset="0"/>
                        </a:rPr>
                        <a:t>1 offshore fte  ~ xx Euro  </a:t>
                      </a:r>
                    </a:p>
                  </a:txBody>
                  <a:tcPr marL="9525" marR="9525" marT="9525" marB="0"/>
                </a:tc>
                <a:tc>
                  <a:txBody>
                    <a:bodyPr/>
                    <a:lstStyle/>
                    <a:p>
                      <a:pPr algn="l" rtl="0" fontAlgn="t"/>
                      <a:r>
                        <a:rPr lang="en-US" sz="1000" b="0" i="0" u="none" strike="noStrike">
                          <a:solidFill>
                            <a:srgbClr val="000000"/>
                          </a:solidFill>
                          <a:effectLst/>
                          <a:latin typeface="Arial" panose="020B0604020202020204" pitchFamily="34" charset="0"/>
                        </a:rPr>
                        <a:t>Pros  : Cost Savings,   </a:t>
                      </a:r>
                    </a:p>
                  </a:txBody>
                  <a:tcPr marL="9525" marR="9525" marT="9525" marB="0"/>
                </a:tc>
              </a:tr>
              <a:tr h="2318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000" b="0" i="0" u="none" strike="noStrike">
                          <a:solidFill>
                            <a:srgbClr val="000000"/>
                          </a:solidFill>
                          <a:effectLst/>
                          <a:latin typeface="Arial" panose="020B0604020202020204" pitchFamily="34" charset="0"/>
                        </a:rPr>
                        <a:t>Cons :  Shared resource </a:t>
                      </a:r>
                    </a:p>
                  </a:txBody>
                  <a:tcPr marL="9525" marR="9525" marT="9525" marB="0"/>
                </a:tc>
              </a:tr>
              <a:tr h="21820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000" b="0" i="0" u="none" strike="noStrike">
                          <a:solidFill>
                            <a:srgbClr val="000000"/>
                          </a:solidFill>
                          <a:effectLst/>
                          <a:latin typeface="Arial" panose="020B0604020202020204" pitchFamily="34" charset="0"/>
                        </a:rPr>
                        <a:t>Mitigation : iMSC  Approach   </a:t>
                      </a:r>
                    </a:p>
                  </a:txBody>
                  <a:tcPr marL="9525" marR="9525" marT="9525" marB="0"/>
                </a:tc>
              </a:tr>
              <a:tr h="370840">
                <a:tc>
                  <a:txBody>
                    <a:bodyPr/>
                    <a:lstStyle/>
                    <a:p>
                      <a:pPr algn="ctr" rtl="0" fontAlgn="t"/>
                      <a:r>
                        <a:rPr lang="en-US" sz="1000" b="0" i="0" u="none" strike="noStrike">
                          <a:solidFill>
                            <a:srgbClr val="000000"/>
                          </a:solidFill>
                          <a:effectLst/>
                          <a:latin typeface="Arial" panose="020B0604020202020204" pitchFamily="34" charset="0"/>
                        </a:rPr>
                        <a:t>5</a:t>
                      </a:r>
                    </a:p>
                  </a:txBody>
                  <a:tcPr marL="9525" marR="9525" marT="9525" marB="0"/>
                </a:tc>
                <a:tc>
                  <a:txBody>
                    <a:bodyPr/>
                    <a:lstStyle/>
                    <a:p>
                      <a:pPr algn="ctr" rtl="0" fontAlgn="t"/>
                      <a:r>
                        <a:rPr lang="en-US" sz="1000" b="0" i="0" u="none" strike="noStrike">
                          <a:solidFill>
                            <a:srgbClr val="000000"/>
                          </a:solidFill>
                          <a:effectLst/>
                          <a:latin typeface="Arial" panose="020B0604020202020204" pitchFamily="34" charset="0"/>
                        </a:rPr>
                        <a:t>Productivity Gain</a:t>
                      </a:r>
                    </a:p>
                  </a:txBody>
                  <a:tcPr marL="9525" marR="9525" marT="9525" marB="0"/>
                </a:tc>
                <a:tc>
                  <a:txBody>
                    <a:bodyPr/>
                    <a:lstStyle/>
                    <a:p>
                      <a:pPr algn="l" rtl="0" fontAlgn="t"/>
                      <a:r>
                        <a:rPr lang="en-US" sz="1000" b="0" i="0" u="none" strike="noStrike">
                          <a:solidFill>
                            <a:srgbClr val="000000"/>
                          </a:solidFill>
                          <a:effectLst/>
                          <a:latin typeface="Arial" panose="020B0604020202020204" pitchFamily="34" charset="0"/>
                        </a:rPr>
                        <a:t>Offshore team size optimized  (automation  + improvements)  from 37 to 31 FTEs </a:t>
                      </a:r>
                    </a:p>
                  </a:txBody>
                  <a:tcPr marL="9525" marR="9525" marT="9525" marB="0"/>
                </a:tc>
                <a:tc>
                  <a:txBody>
                    <a:bodyPr/>
                    <a:lstStyle/>
                    <a:p>
                      <a:pPr algn="l" rtl="0" fontAlgn="t"/>
                      <a:r>
                        <a:rPr lang="en-US" sz="1000" b="0" i="0" u="none" strike="noStrike">
                          <a:solidFill>
                            <a:srgbClr val="000000"/>
                          </a:solidFill>
                          <a:effectLst/>
                          <a:latin typeface="Arial" panose="020B0604020202020204" pitchFamily="34" charset="0"/>
                        </a:rPr>
                        <a:t>6 Offhsore ftes - ~ xx Euro  </a:t>
                      </a:r>
                    </a:p>
                  </a:txBody>
                  <a:tcPr marL="9525" marR="9525" marT="9525" marB="0"/>
                </a:tc>
                <a:tc>
                  <a:txBody>
                    <a:bodyPr/>
                    <a:lstStyle/>
                    <a:p>
                      <a:pPr algn="l" rtl="0" fontAlgn="t"/>
                      <a:r>
                        <a:rPr lang="en-US" sz="1000" b="0" i="0" u="none" strike="noStrike">
                          <a:solidFill>
                            <a:srgbClr val="000000"/>
                          </a:solidFill>
                          <a:effectLst/>
                          <a:latin typeface="Arial" panose="020B0604020202020204" pitchFamily="34" charset="0"/>
                        </a:rPr>
                        <a:t>Pros  : Cost Savings,   </a:t>
                      </a:r>
                    </a:p>
                  </a:txBody>
                  <a:tcPr marL="9525" marR="9525" marT="9525" marB="0"/>
                </a:tc>
              </a:tr>
              <a:tr h="370840">
                <a:tc rowSpan="3">
                  <a:txBody>
                    <a:bodyPr/>
                    <a:lstStyle/>
                    <a:p>
                      <a:pPr algn="ctr" rtl="0" fontAlgn="t"/>
                      <a:r>
                        <a:rPr lang="en-US" sz="1000" b="0" i="0" u="none" strike="noStrike">
                          <a:solidFill>
                            <a:srgbClr val="000000"/>
                          </a:solidFill>
                          <a:effectLst/>
                          <a:latin typeface="Arial" panose="020B0604020202020204" pitchFamily="34" charset="0"/>
                        </a:rPr>
                        <a:t>6</a:t>
                      </a:r>
                    </a:p>
                  </a:txBody>
                  <a:tcPr marL="9525" marR="9525" marT="9525" marB="0"/>
                </a:tc>
                <a:tc rowSpan="3">
                  <a:txBody>
                    <a:bodyPr/>
                    <a:lstStyle/>
                    <a:p>
                      <a:pPr algn="ctr" rtl="0" fontAlgn="t"/>
                      <a:r>
                        <a:rPr lang="en-US" sz="1000" b="0" i="0" u="none" strike="noStrike">
                          <a:solidFill>
                            <a:srgbClr val="000000"/>
                          </a:solidFill>
                          <a:effectLst/>
                          <a:latin typeface="Arial" panose="020B0604020202020204" pitchFamily="34" charset="0"/>
                        </a:rPr>
                        <a:t>De-scope  </a:t>
                      </a:r>
                    </a:p>
                  </a:txBody>
                  <a:tcPr marL="9525" marR="9525" marT="9525" marB="0"/>
                </a:tc>
                <a:tc rowSpan="3">
                  <a:txBody>
                    <a:bodyPr/>
                    <a:lstStyle/>
                    <a:p>
                      <a:pPr algn="l" rtl="0" fontAlgn="t"/>
                      <a:r>
                        <a:rPr lang="en-US" sz="1000" b="0" i="0" u="none" strike="noStrike">
                          <a:solidFill>
                            <a:srgbClr val="000000"/>
                          </a:solidFill>
                          <a:effectLst/>
                          <a:latin typeface="Arial" panose="020B0604020202020204" pitchFamily="34" charset="0"/>
                        </a:rPr>
                        <a:t>Capacity Management function to be descoped    </a:t>
                      </a:r>
                    </a:p>
                  </a:txBody>
                  <a:tcPr marL="9525" marR="9525" marT="9525" marB="0"/>
                </a:tc>
                <a:tc rowSpan="3">
                  <a:txBody>
                    <a:bodyPr/>
                    <a:lstStyle/>
                    <a:p>
                      <a:pPr algn="l" rtl="0" fontAlgn="t"/>
                      <a:r>
                        <a:rPr lang="en-US" sz="1000" b="0" i="0" u="none" strike="noStrike">
                          <a:solidFill>
                            <a:srgbClr val="000000"/>
                          </a:solidFill>
                          <a:effectLst/>
                          <a:latin typeface="Arial" panose="020B0604020202020204" pitchFamily="34" charset="0"/>
                        </a:rPr>
                        <a:t>1 Onshore fte  ~ xx Euro  </a:t>
                      </a:r>
                    </a:p>
                  </a:txBody>
                  <a:tcPr marL="9525" marR="9525" marT="9525" marB="0"/>
                </a:tc>
                <a:tc>
                  <a:txBody>
                    <a:bodyPr/>
                    <a:lstStyle/>
                    <a:p>
                      <a:pPr algn="l" rtl="0" fontAlgn="t"/>
                      <a:r>
                        <a:rPr lang="en-US" sz="1000" b="0" i="0" u="none" strike="noStrike" dirty="0">
                          <a:solidFill>
                            <a:srgbClr val="000000"/>
                          </a:solidFill>
                          <a:effectLst/>
                          <a:latin typeface="Arial" panose="020B0604020202020204" pitchFamily="34" charset="0"/>
                        </a:rPr>
                        <a:t>Pros  : Cost Savings,   </a:t>
                      </a:r>
                    </a:p>
                  </a:txBody>
                  <a:tcPr marL="9525" marR="9525" marT="9525" marB="0"/>
                </a:tc>
              </a:tr>
              <a:tr h="37084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000" b="0" i="0" u="none" strike="noStrike">
                          <a:solidFill>
                            <a:srgbClr val="000000"/>
                          </a:solidFill>
                          <a:effectLst/>
                          <a:latin typeface="Arial" panose="020B0604020202020204" pitchFamily="34" charset="0"/>
                        </a:rPr>
                        <a:t>Cons :  Dependency on Tieto for Deployment planning</a:t>
                      </a:r>
                    </a:p>
                  </a:txBody>
                  <a:tcPr marL="9525" marR="9525" marT="9525" marB="0"/>
                </a:tc>
              </a:tr>
              <a:tr h="22790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000" b="0" i="0" u="none" strike="noStrike">
                          <a:solidFill>
                            <a:srgbClr val="000000"/>
                          </a:solidFill>
                          <a:effectLst/>
                          <a:latin typeface="Arial" panose="020B0604020202020204" pitchFamily="34" charset="0"/>
                        </a:rPr>
                        <a:t>Mitigation : Partial capacity by offshore team </a:t>
                      </a:r>
                    </a:p>
                  </a:txBody>
                  <a:tcPr marL="9525" marR="9525" marT="9525" marB="0"/>
                </a:tc>
              </a:tr>
              <a:tr h="370840">
                <a:tc>
                  <a:txBody>
                    <a:bodyPr/>
                    <a:lstStyle/>
                    <a:p>
                      <a:pPr algn="ctr" fontAlgn="t"/>
                      <a:r>
                        <a:rPr lang="en-US" sz="1000" b="0" i="0" u="none" strike="noStrike">
                          <a:solidFill>
                            <a:srgbClr val="000000"/>
                          </a:solidFill>
                          <a:effectLst/>
                          <a:latin typeface="Arial" panose="020B0604020202020204" pitchFamily="34" charset="0"/>
                        </a:rPr>
                        <a:t>7</a:t>
                      </a:r>
                    </a:p>
                  </a:txBody>
                  <a:tcPr marL="9525" marR="9525" marT="9525" marB="0"/>
                </a:tc>
                <a:tc>
                  <a:txBody>
                    <a:bodyPr/>
                    <a:lstStyle/>
                    <a:p>
                      <a:pPr algn="ctr" rtl="0" fontAlgn="t"/>
                      <a:r>
                        <a:rPr lang="en-US" sz="1000" b="0" i="0" u="none" strike="noStrike">
                          <a:solidFill>
                            <a:srgbClr val="000000"/>
                          </a:solidFill>
                          <a:effectLst/>
                          <a:latin typeface="Arial" panose="020B0604020202020204" pitchFamily="34" charset="0"/>
                        </a:rPr>
                        <a:t>Tooling </a:t>
                      </a:r>
                    </a:p>
                  </a:txBody>
                  <a:tcPr marL="9525" marR="9525" marT="9525" marB="0"/>
                </a:tc>
                <a:tc>
                  <a:txBody>
                    <a:bodyPr/>
                    <a:lstStyle/>
                    <a:p>
                      <a:pPr algn="l" fontAlgn="t"/>
                      <a:r>
                        <a:rPr lang="en-US" sz="1000" b="0" i="0" u="none" strike="noStrike">
                          <a:solidFill>
                            <a:srgbClr val="000000"/>
                          </a:solidFill>
                          <a:effectLst/>
                          <a:latin typeface="Arial" panose="020B0604020202020204" pitchFamily="34" charset="0"/>
                        </a:rPr>
                        <a:t>NewGen tools   </a:t>
                      </a:r>
                      <a:br>
                        <a:rPr lang="en-US" sz="1000" b="0" i="0" u="none" strike="noStrike">
                          <a:solidFill>
                            <a:srgbClr val="000000"/>
                          </a:solidFill>
                          <a:effectLst/>
                          <a:latin typeface="Arial" panose="020B0604020202020204" pitchFamily="34" charset="0"/>
                        </a:rPr>
                      </a:br>
                      <a:r>
                        <a:rPr lang="en-US" sz="1000" b="0" i="0" u="none" strike="noStrike">
                          <a:solidFill>
                            <a:srgbClr val="000000"/>
                          </a:solidFill>
                          <a:effectLst/>
                          <a:latin typeface="Arial" panose="020B0604020202020204" pitchFamily="34" charset="0"/>
                        </a:rPr>
                        <a:t>1. Apps Dynamics </a:t>
                      </a:r>
                      <a:br>
                        <a:rPr lang="en-US" sz="1000" b="0" i="0" u="none" strike="noStrike">
                          <a:solidFill>
                            <a:srgbClr val="000000"/>
                          </a:solidFill>
                          <a:effectLst/>
                          <a:latin typeface="Arial" panose="020B0604020202020204" pitchFamily="34" charset="0"/>
                        </a:rPr>
                      </a:br>
                      <a:r>
                        <a:rPr lang="en-US" sz="1000" b="0" i="0" u="none" strike="noStrike">
                          <a:solidFill>
                            <a:srgbClr val="000000"/>
                          </a:solidFill>
                          <a:effectLst/>
                          <a:latin typeface="Arial" panose="020B0604020202020204" pitchFamily="34" charset="0"/>
                        </a:rPr>
                        <a:t>2. IpSoft </a:t>
                      </a:r>
                    </a:p>
                  </a:txBody>
                  <a:tcPr marL="9525" marR="9525" marT="9525" marB="0"/>
                </a:tc>
                <a:tc>
                  <a:txBody>
                    <a:bodyPr/>
                    <a:lstStyle/>
                    <a:p>
                      <a:pPr algn="l" fontAlgn="t"/>
                      <a:r>
                        <a:rPr lang="en-US" sz="1000" b="0" i="0" u="none" strike="noStrike">
                          <a:solidFill>
                            <a:srgbClr val="000000"/>
                          </a:solidFill>
                          <a:effectLst/>
                          <a:latin typeface="Arial" panose="020B0604020202020204" pitchFamily="34" charset="0"/>
                        </a:rPr>
                        <a:t>Approx. 10% Savings  post implmentation and stablizations</a:t>
                      </a:r>
                    </a:p>
                  </a:txBody>
                  <a:tcPr marL="9525" marR="9525" marT="9525" marB="0"/>
                </a:tc>
                <a:tc>
                  <a:txBody>
                    <a:bodyPr/>
                    <a:lstStyle/>
                    <a:p>
                      <a:pPr algn="l" fontAlgn="t"/>
                      <a:r>
                        <a:rPr lang="en-US" sz="1000" b="0" i="0" u="none" strike="noStrike" dirty="0">
                          <a:solidFill>
                            <a:srgbClr val="000000"/>
                          </a:solidFill>
                          <a:effectLst/>
                          <a:latin typeface="Arial" panose="020B0604020202020204" pitchFamily="34" charset="0"/>
                        </a:rPr>
                        <a:t> </a:t>
                      </a:r>
                    </a:p>
                  </a:txBody>
                  <a:tcPr marL="9525" marR="9525" marT="9525" marB="0"/>
                </a:tc>
              </a:tr>
              <a:tr h="370840">
                <a:tc>
                  <a:txBody>
                    <a:bodyPr/>
                    <a:lstStyle/>
                    <a:p>
                      <a:pPr algn="ctr" fontAlgn="t"/>
                      <a:r>
                        <a:rPr lang="en-US" sz="1000" b="0" i="0" u="none" strike="noStrike">
                          <a:solidFill>
                            <a:srgbClr val="000000"/>
                          </a:solidFill>
                          <a:effectLst/>
                          <a:latin typeface="Arial" panose="020B0604020202020204" pitchFamily="34" charset="0"/>
                        </a:rPr>
                        <a:t>8</a:t>
                      </a:r>
                    </a:p>
                  </a:txBody>
                  <a:tcPr marL="9525" marR="9525" marT="9525" marB="0"/>
                </a:tc>
                <a:tc>
                  <a:txBody>
                    <a:bodyPr/>
                    <a:lstStyle/>
                    <a:p>
                      <a:pPr algn="ctr" rtl="0" fontAlgn="t"/>
                      <a:r>
                        <a:rPr lang="en-US" sz="1000" b="0" i="0" u="none" strike="noStrike">
                          <a:solidFill>
                            <a:srgbClr val="000000"/>
                          </a:solidFill>
                          <a:effectLst/>
                          <a:latin typeface="Arial" panose="020B0604020202020204" pitchFamily="34" charset="0"/>
                        </a:rPr>
                        <a:t>Service Optimization </a:t>
                      </a:r>
                    </a:p>
                  </a:txBody>
                  <a:tcPr marL="9525" marR="9525" marT="9525" marB="0"/>
                </a:tc>
                <a:tc>
                  <a:txBody>
                    <a:bodyPr/>
                    <a:lstStyle/>
                    <a:p>
                      <a:pPr algn="l" fontAlgn="t"/>
                      <a:r>
                        <a:rPr lang="en-US" sz="1000" b="0" i="0" u="none" strike="noStrike">
                          <a:solidFill>
                            <a:srgbClr val="000000"/>
                          </a:solidFill>
                          <a:effectLst/>
                          <a:latin typeface="Arial" panose="020B0604020202020204" pitchFamily="34" charset="0"/>
                        </a:rPr>
                        <a:t>Service Desk Optimization </a:t>
                      </a:r>
                    </a:p>
                  </a:txBody>
                  <a:tcPr marL="9525" marR="9525" marT="9525" marB="0"/>
                </a:tc>
                <a:tc gridSpan="2">
                  <a:txBody>
                    <a:bodyPr/>
                    <a:lstStyle/>
                    <a:p>
                      <a:pPr algn="ctr" fontAlgn="t"/>
                      <a:r>
                        <a:rPr lang="en-US" sz="1000" b="0" i="0" u="none" strike="noStrike" dirty="0">
                          <a:solidFill>
                            <a:srgbClr val="000000"/>
                          </a:solidFill>
                          <a:effectLst/>
                          <a:latin typeface="Arial" panose="020B0604020202020204" pitchFamily="34" charset="0"/>
                        </a:rPr>
                        <a:t> </a:t>
                      </a:r>
                    </a:p>
                  </a:txBody>
                  <a:tcPr marL="9525" marR="9525" marT="9525" marB="0"/>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heme/theme1.xml><?xml version="1.0" encoding="utf-8"?>
<a:theme xmlns:a="http://schemas.openxmlformats.org/drawingml/2006/main" name="ppt_Template_Capgemini_03_13">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G PPT Template_2014">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B798C59E976054E8407FC6D970BD874" ma:contentTypeVersion="" ma:contentTypeDescription="Create a new document." ma:contentTypeScope="" ma:versionID="981fe3a2618c3acfc27c28dcea06e0bb">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16EAF5-9F7E-4C5F-8469-53DCC2EF1E8B}">
  <ds:schemaRefs>
    <ds:schemaRef ds:uri="http://schemas.microsoft.com/office/infopath/2007/PartnerControls"/>
    <ds:schemaRef ds:uri="http://purl.org/dc/dcmitype/"/>
    <ds:schemaRef ds:uri="http://schemas.microsoft.com/office/2006/documentManagement/types"/>
    <ds:schemaRef ds:uri="http://www.w3.org/XML/1998/namespace"/>
    <ds:schemaRef ds:uri="http://purl.org/dc/terms/"/>
    <ds:schemaRef ds:uri="http://schemas.microsoft.com/office/2006/metadata/properti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88A1692D-B392-4FBE-8677-46ABD8716233}">
  <ds:schemaRefs>
    <ds:schemaRef ds:uri="http://schemas.microsoft.com/sharepoint/v3/contenttype/forms"/>
  </ds:schemaRefs>
</ds:datastoreItem>
</file>

<file path=customXml/itemProps3.xml><?xml version="1.0" encoding="utf-8"?>
<ds:datastoreItem xmlns:ds="http://schemas.openxmlformats.org/officeDocument/2006/customXml" ds:itemID="{AA6FBCF8-95CE-47A5-9D63-2D34DC171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4630</TotalTime>
  <Words>441</Words>
  <Application>Microsoft Office PowerPoint</Application>
  <PresentationFormat>A4 Paper (210x297 mm)</PresentationFormat>
  <Paragraphs>140</Paragraphs>
  <Slides>2</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vt:i4>
      </vt:variant>
    </vt:vector>
  </HeadingPairs>
  <TitlesOfParts>
    <vt:vector size="6" baseType="lpstr">
      <vt:lpstr>ppt_Template_Capgemini_03_13</vt:lpstr>
      <vt:lpstr>Closing slides</vt:lpstr>
      <vt:lpstr>CG PPT Template_2014</vt:lpstr>
      <vt:lpstr>think-cell Slide</vt:lpstr>
      <vt:lpstr>Topsi Governance Topsi Organization</vt:lpstr>
      <vt:lpstr>Recommendations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For FC</dc:title>
  <dc:creator>WALSH Peter</dc:creator>
  <cp:lastModifiedBy>Heli Tammilehto</cp:lastModifiedBy>
  <cp:revision>1204</cp:revision>
  <dcterms:created xsi:type="dcterms:W3CDTF">2011-01-05T12:56:36Z</dcterms:created>
  <dcterms:modified xsi:type="dcterms:W3CDTF">2015-09-01T10:32:43Z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0x010100CB798C59E976054E8407FC6D970BD874</vt:lpwstr>
  </property>
  <property fmtid="{D5CDD505-2E9C-101B-9397-08002B2CF9AE}" pid="3" name="Approver">
    <vt:lpwstr>Joe Kieffer</vt:lpwstr>
  </property>
  <property fmtid="{D5CDD505-2E9C-101B-9397-08002B2CF9AE}" pid="4" name="Content Category">
    <vt:lpwstr>Company Overview</vt:lpwstr>
  </property>
  <property fmtid="{D5CDD505-2E9C-101B-9397-08002B2CF9AE}" pid="5" name="Owner">
    <vt:lpwstr/>
  </property>
  <property fmtid="{D5CDD505-2E9C-101B-9397-08002B2CF9AE}" pid="6" name="Sections">
    <vt:lpwstr>Group</vt:lpwstr>
  </property>
  <property fmtid="{D5CDD505-2E9C-101B-9397-08002B2CF9AE}" pid="7" name="Content Type">
    <vt:lpwstr>Company Overview</vt:lpwstr>
  </property>
  <property fmtid="{D5CDD505-2E9C-101B-9397-08002B2CF9AE}" pid="8" name="Sub-category">
    <vt:lpwstr>BPO</vt:lpwstr>
  </property>
</Properties>
</file>