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e</a:t>
            </a:r>
            <a:r>
              <a:rPr sz="2400" lang="en-US"/>
              <a:t>e</a:t>
            </a:r>
            <a:r>
              <a:rPr sz="2400" lang="en-US"/>
              <a:t>t</a:t>
            </a:r>
            <a:r>
              <a:rPr sz="2400" lang="en-US"/>
              <a:t>h</a:t>
            </a:r>
            <a:r>
              <a:rPr sz="2400" lang="en-US"/>
              <a:t>a</a:t>
            </a:r>
            <a:r>
              <a:rPr sz="2400" lang="en-US"/>
              <a:t>.</a:t>
            </a:r>
            <a:r>
              <a:rPr sz="2400" lang="en-US"/>
              <a:t>B</a:t>
            </a:r>
            <a:endParaRPr dirty="0" sz="2400" lang="en-US"/>
          </a:p>
          <a:p>
            <a:r>
              <a:rPr dirty="0" sz="2400" lang="en-US"/>
              <a:t>REGISTER NO:</a:t>
            </a:r>
            <a:r>
              <a:rPr dirty="0" sz="2400" lang="en-US"/>
              <a:t>D</a:t>
            </a:r>
            <a:r>
              <a:rPr dirty="0" sz="2400" lang="en-US"/>
              <a:t>2</a:t>
            </a:r>
            <a:r>
              <a:rPr dirty="0" sz="2400" lang="en-US"/>
              <a:t>6</a:t>
            </a:r>
            <a:r>
              <a:rPr dirty="0" sz="2400" lang="en-US"/>
              <a:t>5</a:t>
            </a:r>
            <a:r>
              <a:rPr dirty="0" sz="2400" lang="en-US"/>
              <a:t>3</a:t>
            </a:r>
            <a:r>
              <a:rPr dirty="0" sz="2400" lang="en-US"/>
              <a:t>C</a:t>
            </a:r>
            <a:r>
              <a:rPr dirty="0" sz="2400" lang="en-US"/>
              <a:t>8</a:t>
            </a:r>
            <a:r>
              <a:rPr dirty="0" sz="2400" lang="en-US"/>
              <a:t>8</a:t>
            </a:r>
            <a:r>
              <a:rPr dirty="0" sz="2400" lang="en-US"/>
              <a:t>8</a:t>
            </a:r>
            <a:r>
              <a:rPr dirty="0" sz="2400" lang="en-US"/>
              <a:t>9</a:t>
            </a:r>
            <a:r>
              <a:rPr dirty="0" sz="2400" lang="en-US"/>
              <a:t>5</a:t>
            </a:r>
            <a:r>
              <a:rPr dirty="0" sz="2400" lang="en-US"/>
              <a:t>8</a:t>
            </a:r>
            <a:r>
              <a:rPr dirty="0" sz="2400" lang="en-US"/>
              <a:t>5</a:t>
            </a:r>
            <a:r>
              <a:rPr dirty="0" sz="2400" lang="en-US"/>
              <a:t>C</a:t>
            </a:r>
            <a:r>
              <a:rPr dirty="0" sz="2400" lang="en-US"/>
              <a:t>7</a:t>
            </a:r>
            <a:r>
              <a:rPr dirty="0" sz="2400" lang="en-US"/>
              <a:t>B</a:t>
            </a:r>
            <a:r>
              <a:rPr dirty="0" sz="2400" lang="en-US"/>
              <a:t>4</a:t>
            </a:r>
            <a:r>
              <a:rPr dirty="0" sz="2400" lang="en-US"/>
              <a:t>6</a:t>
            </a:r>
            <a:r>
              <a:rPr dirty="0" sz="2400" lang="en-US"/>
              <a:t>2</a:t>
            </a:r>
            <a:r>
              <a:rPr dirty="0" sz="2400" lang="en-US"/>
              <a:t>4</a:t>
            </a:r>
            <a:r>
              <a:rPr dirty="0" sz="2400" lang="en-US"/>
              <a:t>7</a:t>
            </a:r>
            <a:r>
              <a:rPr dirty="0" sz="2400" lang="en-US"/>
              <a:t>3</a:t>
            </a:r>
            <a:r>
              <a:rPr dirty="0" sz="2400" lang="en-US"/>
              <a:t>E</a:t>
            </a:r>
            <a:r>
              <a:rPr dirty="0" sz="2400" lang="en-US"/>
              <a:t>7</a:t>
            </a:r>
            <a:r>
              <a:rPr dirty="0" sz="2400" lang="en-US"/>
              <a:t>2</a:t>
            </a:r>
            <a:r>
              <a:rPr dirty="0" sz="2400" lang="en-US"/>
              <a:t>4</a:t>
            </a:r>
            <a:r>
              <a:rPr dirty="0" sz="2400" lang="en-US"/>
              <a:t>C</a:t>
            </a:r>
            <a:r>
              <a:rPr dirty="0" sz="2400" lang="en-US"/>
              <a:t>7</a:t>
            </a:r>
            <a:r>
              <a:rPr dirty="0" sz="2400" lang="en-US"/>
              <a:t>5</a:t>
            </a:r>
            <a:r>
              <a:rPr dirty="0" sz="2400" lang="en-US"/>
              <a:t>8</a:t>
            </a:r>
            <a:r>
              <a:rPr dirty="0" sz="2400" lang="en-US"/>
              <a:t>2</a:t>
            </a:r>
            <a:r>
              <a:rPr dirty="0" sz="2400" lang="en-US"/>
              <a:t>B</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666874" y="1916430"/>
            <a:ext cx="7013748" cy="3025140"/>
          </a:xfrm>
          <a:prstGeom prst="rect"/>
        </p:spPr>
        <p:txBody>
          <a:bodyPr rtlCol="0" wrap="square">
            <a:spAutoFit/>
          </a:bodyPr>
          <a:p>
            <a:endParaRPr sz="2800" lang="en-US">
              <a:solidFill>
                <a:srgbClr val="000000"/>
              </a:solidFill>
            </a:endParaRPr>
          </a:p>
          <a:p>
            <a:r>
              <a:rPr sz="2800" lang="en-US">
                <a:solidFill>
                  <a:srgbClr val="000000"/>
                </a:solidFill>
              </a:rPr>
              <a:t>Utilizes statistical and machine learning techniques to analyze salary data, identify patterns, forecast trends, and detect disparities. This helps in understanding compensation structures and making data-driven decisions for salary adjustments.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1657755" y="1506195"/>
            <a:ext cx="6892321" cy="535180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3810000" y="747394"/>
            <a:ext cx="4572000" cy="510540"/>
          </a:xfrm>
          <a:prstGeom prst="rect"/>
        </p:spPr>
        <p:txBody>
          <a:bodyPr rtlCol="0" wrap="square">
            <a:spAutoFit/>
          </a:bodyPr>
          <a:p>
            <a:endParaRPr sz="2800" lang="en-US">
              <a:solidFill>
                <a:srgbClr val="000000"/>
              </a:solidFill>
            </a:endParaRPr>
          </a:p>
        </p:txBody>
      </p:sp>
      <p:sp>
        <p:nvSpPr>
          <p:cNvPr id="1048713" name=""/>
          <p:cNvSpPr txBox="1"/>
          <p:nvPr/>
        </p:nvSpPr>
        <p:spPr>
          <a:xfrm>
            <a:off x="1669169" y="2335529"/>
            <a:ext cx="6712830" cy="2186941"/>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The analysis reveals key insights into salary distribution, identifies areas of disparity, and supports informed decision-making for equitable compensation and effective budget management.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flipV="1">
            <a:off x="1288653" y="-10416501"/>
            <a:ext cx="4095751" cy="4830161"/>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1312337" y="1695450"/>
            <a:ext cx="8144135" cy="4282440"/>
          </a:xfrm>
          <a:prstGeom prst="rect"/>
        </p:spPr>
        <p:txBody>
          <a:bodyPr rtlCol="0" wrap="square">
            <a:spAutoFit/>
          </a:bodyPr>
          <a:p>
            <a:endParaRPr sz="2800" lang="en-US">
              <a:solidFill>
                <a:srgbClr val="000000"/>
              </a:solidFill>
            </a:endParaRPr>
          </a:p>
          <a:p>
            <a:endParaRPr sz="2800" lang="en-US">
              <a:solidFill>
                <a:srgbClr val="000000"/>
              </a:solidFill>
            </a:endParaRPr>
          </a:p>
          <a:p>
            <a:r>
              <a:rPr sz="2800" lang="en-US">
                <a:solidFill>
                  <a:srgbClr val="000000"/>
                </a:solidFill>
              </a:rPr>
              <a:t>The goal is to analyze employee salar</a:t>
            </a:r>
            <a:r>
              <a:rPr sz="2800" lang="en-US">
                <a:solidFill>
                  <a:srgbClr val="000000"/>
                </a:solidFill>
              </a:rPr>
              <a:t>y data to identify patterns, trends, and disparities. This involves evaluating salary distribution across various departments, job roles, and experience levels. The analysis should highlight any significant disparities, help in understanding compensation structures, and inform decisions for equitable salary adjustments and budgeting.</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
          <p:cNvSpPr txBox="1"/>
          <p:nvPr/>
        </p:nvSpPr>
        <p:spPr>
          <a:xfrm>
            <a:off x="2740500" y="1409952"/>
            <a:ext cx="4572000" cy="510540"/>
          </a:xfrm>
          <a:prstGeom prst="rect"/>
        </p:spPr>
        <p:txBody>
          <a:bodyPr rtlCol="0" wrap="square">
            <a:spAutoFit/>
          </a:bodyPr>
          <a:p>
            <a:endParaRPr sz="2800" lang="en-US">
              <a:solidFill>
                <a:srgbClr val="000000"/>
              </a:solidFill>
            </a:endParaRPr>
          </a:p>
        </p:txBody>
      </p:sp>
      <p:sp>
        <p:nvSpPr>
          <p:cNvPr id="1048711" name=""/>
          <p:cNvSpPr txBox="1"/>
          <p:nvPr/>
        </p:nvSpPr>
        <p:spPr>
          <a:xfrm>
            <a:off x="2285998" y="3251200"/>
            <a:ext cx="4970319" cy="2606040"/>
          </a:xfrm>
          <a:prstGeom prst="rect"/>
        </p:spPr>
        <p:txBody>
          <a:bodyPr rtlCol="0" wrap="square">
            <a:spAutoFit/>
          </a:bodyPr>
          <a:p>
            <a:r>
              <a:rPr sz="2800" lang="en-US">
                <a:solidFill>
                  <a:srgbClr val="000000"/>
                </a:solidFill>
              </a:rPr>
              <a:t>
1. HR Managers
2. Finance Teams
3. Executives
4. Employees
5. Compensation Analysts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2" name=""/>
          <p:cNvSpPr txBox="1"/>
          <p:nvPr/>
        </p:nvSpPr>
        <p:spPr>
          <a:xfrm>
            <a:off x="3288568" y="2310128"/>
            <a:ext cx="5614863" cy="3444240"/>
          </a:xfrm>
          <a:prstGeom prst="rect"/>
        </p:spPr>
        <p:txBody>
          <a:bodyPr rtlCol="0" wrap="square">
            <a:spAutoFit/>
          </a:bodyPr>
          <a:p>
            <a:r>
              <a:rPr sz="2800" lang="en-US">
                <a:solidFill>
                  <a:srgbClr val="000000"/>
                </a:solidFill>
              </a:rPr>
              <a:t>Comprehensive salary analysis tool</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Value Proposition:Provides actionable insights into salary distribution, identifies disparities, and supports data-driven decisions for fair compensation and budget management.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1438661" y="2472586"/>
            <a:ext cx="7368556" cy="2606041"/>
          </a:xfrm>
          <a:prstGeom prst="rect"/>
        </p:spPr>
        <p:txBody>
          <a:bodyPr rtlCol="0" wrap="square">
            <a:spAutoFit/>
          </a:bodyPr>
          <a:p>
            <a:r>
              <a:rPr sz="2800" lang="en-US">
                <a:solidFill>
                  <a:srgbClr val="000000"/>
                </a:solidFill>
              </a:rPr>
              <a:t> </a:t>
            </a:r>
            <a:endParaRPr sz="2800" lang="en-US">
              <a:solidFill>
                <a:srgbClr val="000000"/>
              </a:solidFill>
            </a:endParaRPr>
          </a:p>
          <a:p>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i</a:t>
            </a:r>
            <a:r>
              <a:rPr sz="2800" lang="en-US">
                <a:solidFill>
                  <a:srgbClr val="000000"/>
                </a:solidFill>
              </a:rPr>
              <a:t>ncludes employee details such as salaries, job titles, departments, experience levels, and demographics. The dataset allows for analysis of salary distribution, trends, and disparities across different categories.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533650" y="2756534"/>
            <a:ext cx="6009409" cy="26060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W</a:t>
            </a:r>
            <a:r>
              <a:rPr sz="2800" lang="en-US">
                <a:solidFill>
                  <a:srgbClr val="000000"/>
                </a:solidFill>
              </a:rPr>
              <a:t> </a:t>
            </a:r>
            <a:r>
              <a:rPr sz="2800" lang="en-US">
                <a:solidFill>
                  <a:srgbClr val="000000"/>
                </a:solidFill>
              </a:rPr>
              <a:t>F</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or </a:t>
            </a:r>
            <a:r>
              <a:rPr sz="2800" lang="en-US">
                <a:solidFill>
                  <a:srgbClr val="000000"/>
                </a:solidFill>
              </a:rPr>
              <a:t>Delivers clear, actionable insights into salary equity and trends, enabling precise adjustments and strategic planning to ensure fair and competitive compensation.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2024-09-05T07:41:12Z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acf691bb814e42329776df7efd213301</vt:lpwstr>
  </property>
</Properties>
</file>