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4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Seetha.V</a:t>
            </a:r>
            <a:endParaRPr lang="en-US" altLang="zh-CN" sz="2200" b="1" i="1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312208</a:t>
            </a:r>
            <a:r>
              <a:rPr lang="en-IN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420</a:t>
            </a:r>
            <a:endParaRPr lang="en-US" altLang="zh-CN" sz="2200" b="1" i="1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</a:t>
            </a:r>
            <a:r>
              <a:rPr lang="en-US" altLang="zh-CN" sz="21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Seetha Vijayan</cp:lastModifiedBy>
  <cp:revision>18</cp:revision>
  <dcterms:created xsi:type="dcterms:W3CDTF">2024-03-29T15:07:22Z</dcterms:created>
  <dcterms:modified xsi:type="dcterms:W3CDTF">2024-09-02T12:00:51Z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