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notesSlides/notesSlide2.xml" ContentType="application/vnd.openxmlformats-officedocument.presentationml.notesSlide+xml"/>
  <Override PartName="/ppt/media/image10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130</c:v>
                </c:pt>
                <c:pt idx="1">
                  <c:v>128</c:v>
                </c:pt>
                <c:pt idx="2">
                  <c:v>140</c:v>
                </c:pt>
                <c:pt idx="3">
                  <c:v>130</c:v>
                </c:pt>
                <c:pt idx="4">
                  <c:v>135</c:v>
                </c:pt>
                <c:pt idx="5">
                  <c:v>128</c:v>
                </c:pt>
                <c:pt idx="6">
                  <c:v>121</c:v>
                </c:pt>
                <c:pt idx="7">
                  <c:v>121</c:v>
                </c:pt>
                <c:pt idx="8">
                  <c:v>119</c:v>
                </c:pt>
                <c:pt idx="9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2-4900-93FA-5446B03E2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99136"/>
        <c:axId val="628290136"/>
      </c:barChart>
      <c:catAx>
        <c:axId val="6282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290136"/>
        <c:crosses val="autoZero"/>
        <c:auto val="1"/>
        <c:lblAlgn val="ctr"/>
        <c:lblOffset val="100"/>
        <c:noMultiLvlLbl val="0"/>
      </c:catAx>
      <c:valAx>
        <c:axId val="62829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2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3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4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01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029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6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3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542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3131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SEETHA.D</a:t>
            </a:r>
          </a:p>
          <a:p>
            <a:r>
              <a:rPr lang="en-US" sz="2400" dirty="0"/>
              <a:t>REGISTER NO:312210412</a:t>
            </a:r>
          </a:p>
          <a:p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COLLEGE: GGJC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D003A-E504-93D7-4E41-1A055EBA00F1}"/>
              </a:ext>
            </a:extLst>
          </p:cNvPr>
          <p:cNvSpPr txBox="1"/>
          <p:nvPr/>
        </p:nvSpPr>
        <p:spPr>
          <a:xfrm>
            <a:off x="1371600" y="14478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  <a:p>
            <a:r>
              <a:rPr lang="en-US" dirty="0"/>
              <a:t>Feature collection</a:t>
            </a:r>
          </a:p>
          <a:p>
            <a:endParaRPr lang="en-US" dirty="0"/>
          </a:p>
          <a:p>
            <a:r>
              <a:rPr lang="en-US" dirty="0"/>
              <a:t>Data cleaning</a:t>
            </a:r>
          </a:p>
          <a:p>
            <a:endParaRPr lang="en-US" dirty="0"/>
          </a:p>
          <a:p>
            <a:r>
              <a:rPr lang="en-US" dirty="0"/>
              <a:t>Performance level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6F56DF-A961-83CB-0AC6-216DC4783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11421"/>
              </p:ext>
            </p:extLst>
          </p:nvPr>
        </p:nvGraphicFramePr>
        <p:xfrm>
          <a:off x="2133600" y="1650999"/>
          <a:ext cx="6248400" cy="43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A381-DBE9-0438-C4BF-6F84B9486399}"/>
              </a:ext>
            </a:extLst>
          </p:cNvPr>
          <p:cNvSpPr txBox="1"/>
          <p:nvPr/>
        </p:nvSpPr>
        <p:spPr>
          <a:xfrm>
            <a:off x="1447800" y="16764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employee database design allows for comprehensive tracking and analysis of employee data, facilitating informed decision-making and strategic workforce management. By utilizing this database effectively, organizations can enhance their HR practices and foster a productive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F8F89-6E40-1B8C-FA6B-F573E029A419}"/>
              </a:ext>
            </a:extLst>
          </p:cNvPr>
          <p:cNvSpPr txBox="1"/>
          <p:nvPr/>
        </p:nvSpPr>
        <p:spPr>
          <a:xfrm>
            <a:off x="1295400" y="1905000"/>
            <a:ext cx="6019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today's competitive business environment, organizations are increasingly recognizing the importance of data-driven decision-making, particularly regarding human resources. Employee data analysis provides valuable insights into workforce dynamics, enabling businesses to optimize their hiring, training, and retention strategies.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DD77B-FC70-6779-7AC6-57A558FD9328}"/>
              </a:ext>
            </a:extLst>
          </p:cNvPr>
          <p:cNvSpPr txBox="1"/>
          <p:nvPr/>
        </p:nvSpPr>
        <p:spPr>
          <a:xfrm>
            <a:off x="1066800" y="21336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will follow these </a:t>
            </a:r>
            <a:r>
              <a:rPr lang="en-US" sz="2000" dirty="0" err="1"/>
              <a:t>steps:Define</a:t>
            </a:r>
            <a:r>
              <a:rPr lang="en-US" sz="2000" dirty="0"/>
              <a:t> Objectives and KPIs: Establish clear goals for what the analysis aims to </a:t>
            </a:r>
            <a:r>
              <a:rPr lang="en-US" sz="2000" dirty="0" err="1"/>
              <a:t>achieve.Data</a:t>
            </a:r>
            <a:r>
              <a:rPr lang="en-US" sz="2000" dirty="0"/>
              <a:t> Collection and Cleaning: Gather and prepare data for </a:t>
            </a:r>
            <a:r>
              <a:rPr lang="en-US" sz="2000" dirty="0" err="1"/>
              <a:t>analysis.Conduct</a:t>
            </a:r>
            <a:r>
              <a:rPr lang="en-US" sz="2000" dirty="0"/>
              <a:t> Analysis: Use Excel tools (PivotTables, charts, formulas) to perform the </a:t>
            </a:r>
            <a:r>
              <a:rPr lang="en-US" sz="2000" dirty="0" err="1"/>
              <a:t>analysis.Visualize</a:t>
            </a:r>
            <a:r>
              <a:rPr lang="en-US" sz="2000" dirty="0"/>
              <a:t> Findings: Create visual representations of the data to highlight key </a:t>
            </a:r>
            <a:r>
              <a:rPr lang="en-US" sz="2000" dirty="0" err="1"/>
              <a:t>insights.Draft</a:t>
            </a:r>
            <a:r>
              <a:rPr lang="en-US" sz="2000" dirty="0"/>
              <a:t> Report: Summarize findings and recommendations in a structured </a:t>
            </a:r>
            <a:r>
              <a:rPr lang="en-US" sz="2000" dirty="0" err="1"/>
              <a:t>report.Present</a:t>
            </a:r>
            <a:r>
              <a:rPr lang="en-US" sz="2000" dirty="0"/>
              <a:t> Results: Share insights with stakeholders and discuss implications for HR strategy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B90E-427B-F5DA-8811-0242C1AEC35E}"/>
              </a:ext>
            </a:extLst>
          </p:cNvPr>
          <p:cNvSpPr txBox="1"/>
          <p:nvPr/>
        </p:nvSpPr>
        <p:spPr>
          <a:xfrm>
            <a:off x="533400" y="1708311"/>
            <a:ext cx="579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Human Resources (HR) Professional</a:t>
            </a:r>
          </a:p>
          <a:p>
            <a:r>
              <a:rPr lang="en-US" sz="2800" dirty="0"/>
              <a:t>Senior Management and Executives</a:t>
            </a:r>
          </a:p>
          <a:p>
            <a:r>
              <a:rPr lang="en-US" sz="2800" dirty="0"/>
              <a:t>Data Analysts</a:t>
            </a:r>
          </a:p>
          <a:p>
            <a:r>
              <a:rPr lang="en-US" sz="2800" dirty="0"/>
              <a:t>Finance </a:t>
            </a:r>
          </a:p>
          <a:p>
            <a:r>
              <a:rPr lang="en-US" sz="2800" dirty="0" err="1"/>
              <a:t>TeamCompensation</a:t>
            </a:r>
            <a:r>
              <a:rPr lang="en-US" sz="2800" dirty="0"/>
              <a:t> Analysts</a:t>
            </a:r>
          </a:p>
          <a:p>
            <a:r>
              <a:rPr lang="en-US" sz="2800" dirty="0"/>
              <a:t>IT Department</a:t>
            </a:r>
          </a:p>
          <a:p>
            <a:r>
              <a:rPr lang="en-US" sz="2800" dirty="0"/>
              <a:t>Employees</a:t>
            </a:r>
          </a:p>
          <a:p>
            <a:r>
              <a:rPr lang="en-US" sz="2800" dirty="0"/>
              <a:t>External Stakeholders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49317-2E58-AD3B-318A-8B85B7942A28}"/>
              </a:ext>
            </a:extLst>
          </p:cNvPr>
          <p:cNvSpPr txBox="1"/>
          <p:nvPr/>
        </p:nvSpPr>
        <p:spPr>
          <a:xfrm>
            <a:off x="2590800" y="2019300"/>
            <a:ext cx="6762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Conditional formatting -  missing</a:t>
            </a:r>
          </a:p>
          <a:p>
            <a:r>
              <a:rPr lang="en-US" sz="2800" dirty="0"/>
              <a:t>Filter - remove</a:t>
            </a:r>
          </a:p>
          <a:p>
            <a:r>
              <a:rPr lang="en-US" sz="2800" dirty="0"/>
              <a:t>Formula - performance</a:t>
            </a:r>
          </a:p>
          <a:p>
            <a:r>
              <a:rPr lang="en-US" sz="2800" dirty="0"/>
              <a:t>Pivot – summary</a:t>
            </a:r>
          </a:p>
          <a:p>
            <a:r>
              <a:rPr lang="en-US" sz="2800" dirty="0"/>
              <a:t>Graph – 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218CF-DF50-4F73-81B0-A836EB574C71}"/>
              </a:ext>
            </a:extLst>
          </p:cNvPr>
          <p:cNvSpPr txBox="1"/>
          <p:nvPr/>
        </p:nvSpPr>
        <p:spPr>
          <a:xfrm>
            <a:off x="769103" y="1752600"/>
            <a:ext cx="75504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– Kaggle</a:t>
            </a:r>
          </a:p>
          <a:p>
            <a:r>
              <a:rPr lang="en-US" sz="2800" dirty="0"/>
              <a:t>26 – features</a:t>
            </a:r>
          </a:p>
          <a:p>
            <a:r>
              <a:rPr lang="en-US" sz="2800" dirty="0"/>
              <a:t>9 – feature</a:t>
            </a:r>
          </a:p>
          <a:p>
            <a:r>
              <a:rPr lang="en-US" sz="2800" dirty="0"/>
              <a:t>Emp type</a:t>
            </a:r>
          </a:p>
          <a:p>
            <a:r>
              <a:rPr lang="en-US" sz="2800" dirty="0"/>
              <a:t>performance level</a:t>
            </a:r>
          </a:p>
          <a:p>
            <a:r>
              <a:rPr lang="en-US" sz="2800" dirty="0"/>
              <a:t>Gender – male female</a:t>
            </a:r>
          </a:p>
          <a:p>
            <a:r>
              <a:rPr lang="en-US" sz="2800" dirty="0"/>
              <a:t>Employee rating -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E03A29-1A6A-F509-827D-660F981F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44" y="2710328"/>
            <a:ext cx="4944285" cy="4060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B5F57-670B-F911-C636-7B96BBF5EEC0}"/>
              </a:ext>
            </a:extLst>
          </p:cNvPr>
          <p:cNvSpPr txBox="1"/>
          <p:nvPr/>
        </p:nvSpPr>
        <p:spPr>
          <a:xfrm>
            <a:off x="2286000" y="2418146"/>
            <a:ext cx="563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"wow" factor in your employee data analysis solution can be highlighted by showcasing the unique features, benefits, and transformative potential it brings to the organization.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383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Times New Roman</vt:lpstr>
      <vt:lpstr>Trebuchet MS</vt:lpstr>
      <vt:lpstr>Gallery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15</cp:revision>
  <dcterms:created xsi:type="dcterms:W3CDTF">2024-03-29T15:07:22Z</dcterms:created>
  <dcterms:modified xsi:type="dcterms:W3CDTF">2024-10-03T21:03:42Z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