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2" d="100"/>
          <a:sy n="112" d="100"/>
        </p:scale>
        <p:origin x="-1620"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4A7675C-2A74-40E1-914D-833FD852DEC7}" type="datetimeFigureOut">
              <a:rPr lang="en-US" smtClean="0"/>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B2220E-9024-49A8-B3C1-D9AAE4F54C2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A7675C-2A74-40E1-914D-833FD852DEC7}" type="datetimeFigureOut">
              <a:rPr lang="en-US" smtClean="0"/>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B2220E-9024-49A8-B3C1-D9AAE4F54C2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A7675C-2A74-40E1-914D-833FD852DEC7}" type="datetimeFigureOut">
              <a:rPr lang="en-US" smtClean="0"/>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B2220E-9024-49A8-B3C1-D9AAE4F54C2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A7675C-2A74-40E1-914D-833FD852DEC7}" type="datetimeFigureOut">
              <a:rPr lang="en-US" smtClean="0"/>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B2220E-9024-49A8-B3C1-D9AAE4F54C2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E4A7675C-2A74-40E1-914D-833FD852DEC7}" type="datetimeFigureOut">
              <a:rPr lang="en-US" smtClean="0"/>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B2220E-9024-49A8-B3C1-D9AAE4F54C2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4A7675C-2A74-40E1-914D-833FD852DEC7}" type="datetimeFigureOut">
              <a:rPr lang="en-US" smtClean="0"/>
              <a:t>11/21/2018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B2220E-9024-49A8-B3C1-D9AAE4F54C2E}"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4A7675C-2A74-40E1-914D-833FD852DEC7}" type="datetimeFigureOut">
              <a:rPr lang="en-US" smtClean="0"/>
              <a:t>11/21/2018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B2220E-9024-49A8-B3C1-D9AAE4F54C2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4A7675C-2A74-40E1-914D-833FD852DEC7}" type="datetimeFigureOut">
              <a:rPr lang="en-US" smtClean="0"/>
              <a:t>11/21/2018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B2220E-9024-49A8-B3C1-D9AAE4F54C2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A7675C-2A74-40E1-914D-833FD852DEC7}" type="datetimeFigureOut">
              <a:rPr lang="en-US" smtClean="0"/>
              <a:t>11/21/2018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B2220E-9024-49A8-B3C1-D9AAE4F54C2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E4A7675C-2A74-40E1-914D-833FD852DEC7}" type="datetimeFigureOut">
              <a:rPr lang="en-US" smtClean="0"/>
              <a:t>11/21/2018</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2CB2220E-9024-49A8-B3C1-D9AAE4F54C2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A7675C-2A74-40E1-914D-833FD852DEC7}" type="datetimeFigureOut">
              <a:rPr lang="en-US" smtClean="0"/>
              <a:t>11/21/2018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B2220E-9024-49A8-B3C1-D9AAE4F54C2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E4A7675C-2A74-40E1-914D-833FD852DEC7}" type="datetimeFigureOut">
              <a:rPr lang="en-US" smtClean="0"/>
              <a:t>11/21/2018</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2CB2220E-9024-49A8-B3C1-D9AAE4F54C2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effectLst>
                  <a:outerShdw blurRad="50800" algn="tl">
                    <a:srgbClr val="000000"/>
                  </a:outerShdw>
                </a:effectLst>
              </a:rPr>
              <a:t>Hotel </a:t>
            </a:r>
            <a:r>
              <a:rPr lang="en-US" b="1" dirty="0" err="1">
                <a:effectLst>
                  <a:outerShdw blurRad="50800" algn="tl">
                    <a:srgbClr val="000000"/>
                  </a:outerShdw>
                </a:effectLst>
              </a:rPr>
              <a:t>HardRock</a:t>
            </a:r>
            <a:r>
              <a:rPr lang="en-US" b="1" dirty="0">
                <a:effectLst>
                  <a:outerShdw blurRad="50800" algn="tl">
                    <a:srgbClr val="000000"/>
                  </a:outerShdw>
                </a:effectLst>
              </a:rPr>
              <a:t> </a:t>
            </a:r>
            <a:endParaRPr lang="en-US" dirty="0"/>
          </a:p>
        </p:txBody>
      </p:sp>
      <p:sp>
        <p:nvSpPr>
          <p:cNvPr id="3" name="Subtitle 2"/>
          <p:cNvSpPr>
            <a:spLocks noGrp="1"/>
          </p:cNvSpPr>
          <p:nvPr>
            <p:ph type="subTitle" idx="1"/>
          </p:nvPr>
        </p:nvSpPr>
        <p:spPr/>
        <p:txBody>
          <a:bodyPr>
            <a:normAutofit/>
          </a:bodyPr>
          <a:lstStyle/>
          <a:p>
            <a:r>
              <a:rPr lang="en-US" b="1" dirty="0">
                <a:effectLst>
                  <a:outerShdw blurRad="50800" algn="tl">
                    <a:srgbClr val="000000"/>
                  </a:outerShdw>
                </a:effectLst>
              </a:rPr>
              <a:t>San </a:t>
            </a:r>
            <a:r>
              <a:rPr lang="en-US" b="1" dirty="0" smtClean="0">
                <a:effectLst>
                  <a:outerShdw blurRad="50800" algn="tl">
                    <a:srgbClr val="000000"/>
                  </a:outerShdw>
                </a:effectLst>
              </a:rPr>
              <a:t>Jose, CA</a:t>
            </a:r>
            <a:endParaRPr lang="en-US" dirty="0"/>
          </a:p>
          <a:p>
            <a:endParaRPr lang="en-US" dirty="0"/>
          </a:p>
        </p:txBody>
      </p:sp>
    </p:spTree>
    <p:extLst>
      <p:ext uri="{BB962C8B-B14F-4D97-AF65-F5344CB8AC3E}">
        <p14:creationId xmlns:p14="http://schemas.microsoft.com/office/powerpoint/2010/main" val="1944664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Physical Attributes</a:t>
            </a:r>
            <a:r>
              <a:rPr lang="en-US" dirty="0"/>
              <a:t/>
            </a:r>
            <a:br>
              <a:rPr lang="en-US" dirty="0"/>
            </a:br>
            <a:endParaRPr lang="en-US" dirty="0"/>
          </a:p>
        </p:txBody>
      </p:sp>
      <p:sp>
        <p:nvSpPr>
          <p:cNvPr id="3" name="Content Placeholder 2"/>
          <p:cNvSpPr>
            <a:spLocks noGrp="1"/>
          </p:cNvSpPr>
          <p:nvPr>
            <p:ph idx="1"/>
          </p:nvPr>
        </p:nvSpPr>
        <p:spPr/>
        <p:txBody>
          <a:bodyPr/>
          <a:lstStyle/>
          <a:p>
            <a:r>
              <a:rPr lang="en-IN" dirty="0"/>
              <a:t>The Hotel </a:t>
            </a:r>
            <a:r>
              <a:rPr lang="en-IN" dirty="0" err="1"/>
              <a:t>HardRock</a:t>
            </a:r>
            <a:r>
              <a:rPr lang="en-IN" dirty="0"/>
              <a:t>, San Jose, CA is a 150-room full service property that was built in 1985 as a Holiday Inn and experienced various franchise changes over the years.  Located 17 miles south of the Boston Logan International Airport, the property has a total of 5 floors and sits ½ mile from Route 3, a major artery linking Boston to Cape Cod.</a:t>
            </a:r>
            <a:endParaRPr lang="en-US" dirty="0"/>
          </a:p>
          <a:p>
            <a:endParaRPr lang="en-US" dirty="0"/>
          </a:p>
        </p:txBody>
      </p:sp>
    </p:spTree>
    <p:extLst>
      <p:ext uri="{BB962C8B-B14F-4D97-AF65-F5344CB8AC3E}">
        <p14:creationId xmlns:p14="http://schemas.microsoft.com/office/powerpoint/2010/main" val="4236724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Guestrooms</a:t>
            </a:r>
            <a:r>
              <a:rPr lang="en-US" dirty="0"/>
              <a:t/>
            </a:r>
            <a:br>
              <a:rPr lang="en-US" dirty="0"/>
            </a:br>
            <a:endParaRPr lang="en-US" dirty="0"/>
          </a:p>
        </p:txBody>
      </p:sp>
      <p:sp>
        <p:nvSpPr>
          <p:cNvPr id="3" name="Content Placeholder 2"/>
          <p:cNvSpPr>
            <a:spLocks noGrp="1"/>
          </p:cNvSpPr>
          <p:nvPr>
            <p:ph idx="1"/>
          </p:nvPr>
        </p:nvSpPr>
        <p:spPr/>
        <p:txBody>
          <a:bodyPr/>
          <a:lstStyle/>
          <a:p>
            <a:pPr>
              <a:buFont typeface="Arial" pitchFamily="34" charset="0"/>
              <a:buChar char="•"/>
            </a:pPr>
            <a:r>
              <a:rPr lang="en-IN" dirty="0"/>
              <a:t>The Hotel </a:t>
            </a:r>
            <a:r>
              <a:rPr lang="en-IN" dirty="0" err="1"/>
              <a:t>HardRock</a:t>
            </a:r>
            <a:r>
              <a:rPr lang="en-IN" dirty="0"/>
              <a:t> has 127 total guestrooms, 2 of which are whirlpool suites.  All guest rooms feature brand new Serta Suite Dreams beds, 47 inch flat panel high definition televisions, ergonomic desk chairs, carpeting, lighting, and artwork. </a:t>
            </a:r>
            <a:endParaRPr lang="en-IN" dirty="0" smtClean="0"/>
          </a:p>
          <a:p>
            <a:pPr>
              <a:buFont typeface="Arial" pitchFamily="34" charset="0"/>
              <a:buChar char="•"/>
            </a:pPr>
            <a:r>
              <a:rPr lang="en-IN" dirty="0" smtClean="0"/>
              <a:t>  </a:t>
            </a:r>
            <a:r>
              <a:rPr lang="en-IN" dirty="0"/>
              <a:t>Microwaves and refrigerators are featured in all rooms on the fourth and fifth floors.  Our guest rooms have tiled floors in both the entry way and bathroom. All guest rooms feature a closet, hairdryer, coffeemaker, iron and ironing board, voicemail, telephones with speakerphone capability, in-room safe and wireless internet. </a:t>
            </a:r>
            <a:endParaRPr lang="en-IN" dirty="0" smtClean="0"/>
          </a:p>
          <a:p>
            <a:pPr>
              <a:buFont typeface="Arial" pitchFamily="34" charset="0"/>
              <a:buChar char="•"/>
            </a:pPr>
            <a:r>
              <a:rPr lang="en-IN" dirty="0" smtClean="0"/>
              <a:t>Guests </a:t>
            </a:r>
            <a:r>
              <a:rPr lang="en-IN" dirty="0"/>
              <a:t>also have available to them electrical cubes for additional outlets and a small sleek alarm clock. </a:t>
            </a:r>
            <a:endParaRPr lang="en-US" dirty="0"/>
          </a:p>
        </p:txBody>
      </p:sp>
    </p:spTree>
    <p:extLst>
      <p:ext uri="{BB962C8B-B14F-4D97-AF65-F5344CB8AC3E}">
        <p14:creationId xmlns:p14="http://schemas.microsoft.com/office/powerpoint/2010/main" val="981626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Lobby</a:t>
            </a:r>
            <a:r>
              <a:rPr lang="en-US" dirty="0"/>
              <a:t/>
            </a:r>
            <a:br>
              <a:rPr lang="en-US" dirty="0"/>
            </a:br>
            <a:endParaRPr lang="en-US" dirty="0"/>
          </a:p>
        </p:txBody>
      </p:sp>
      <p:sp>
        <p:nvSpPr>
          <p:cNvPr id="3" name="Content Placeholder 2"/>
          <p:cNvSpPr>
            <a:spLocks noGrp="1"/>
          </p:cNvSpPr>
          <p:nvPr>
            <p:ph idx="1"/>
          </p:nvPr>
        </p:nvSpPr>
        <p:spPr/>
        <p:txBody>
          <a:bodyPr/>
          <a:lstStyle/>
          <a:p>
            <a:pPr>
              <a:buFont typeface="Arial" pitchFamily="34" charset="0"/>
              <a:buChar char="•"/>
            </a:pPr>
            <a:r>
              <a:rPr lang="en-IN" dirty="0"/>
              <a:t>Upon entering the hotel, guests are welcomed by the spacious lobby.  It includes vaulted ceilings up to the third floor.  </a:t>
            </a:r>
            <a:endParaRPr lang="en-IN" dirty="0" smtClean="0"/>
          </a:p>
          <a:p>
            <a:pPr>
              <a:buFont typeface="Arial" pitchFamily="34" charset="0"/>
              <a:buChar char="•"/>
            </a:pPr>
            <a:r>
              <a:rPr lang="en-IN" dirty="0" smtClean="0"/>
              <a:t>The </a:t>
            </a:r>
            <a:r>
              <a:rPr lang="en-IN" dirty="0"/>
              <a:t>front desk consists of two pods that allow for the front desk to have more guest interaction and personalize each guest’s experience. The lobby also features a MADE Market with a variety of snacks, beverages, fresh salads and sandwiches, and amenities for sale, an ATM and two elevators</a:t>
            </a:r>
            <a:r>
              <a:rPr lang="en-IN" dirty="0" smtClean="0"/>
              <a:t>.</a:t>
            </a:r>
          </a:p>
          <a:p>
            <a:pPr>
              <a:buFont typeface="Arial" pitchFamily="34" charset="0"/>
              <a:buChar char="•"/>
            </a:pPr>
            <a:r>
              <a:rPr lang="en-IN" dirty="0" smtClean="0"/>
              <a:t>  </a:t>
            </a:r>
            <a:r>
              <a:rPr lang="en-IN" dirty="0"/>
              <a:t>The spiral staircase that was once the central focal point of the lobby was removed during the 2016 redecoration in order to create an open airy modern lobby with plenty of plush seating that allows for guests to use the common space as a social hub to spend time interacting and working</a:t>
            </a:r>
            <a:r>
              <a:rPr lang="en-IN" dirty="0" smtClean="0"/>
              <a:t>.</a:t>
            </a:r>
          </a:p>
          <a:p>
            <a:pPr>
              <a:buFont typeface="Arial" pitchFamily="34" charset="0"/>
              <a:buChar char="•"/>
            </a:pPr>
            <a:r>
              <a:rPr lang="en-IN" dirty="0" smtClean="0"/>
              <a:t> </a:t>
            </a:r>
            <a:r>
              <a:rPr lang="en-IN" dirty="0"/>
              <a:t>The lobby also features a high top communal table with two computers that act as the business </a:t>
            </a:r>
            <a:r>
              <a:rPr lang="en-IN" dirty="0" err="1"/>
              <a:t>center</a:t>
            </a:r>
            <a:r>
              <a:rPr lang="en-IN" dirty="0"/>
              <a:t>.</a:t>
            </a:r>
            <a:endParaRPr lang="en-US" dirty="0"/>
          </a:p>
          <a:p>
            <a:endParaRPr lang="en-US" dirty="0"/>
          </a:p>
        </p:txBody>
      </p:sp>
    </p:spTree>
    <p:extLst>
      <p:ext uri="{BB962C8B-B14F-4D97-AF65-F5344CB8AC3E}">
        <p14:creationId xmlns:p14="http://schemas.microsoft.com/office/powerpoint/2010/main" val="174364344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4</TotalTime>
  <Words>352</Words>
  <Application>Microsoft Office PowerPoint</Application>
  <PresentationFormat>On-screen Show (4:3)</PresentationFormat>
  <Paragraphs>13</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Angles</vt:lpstr>
      <vt:lpstr>Hotel HardRock </vt:lpstr>
      <vt:lpstr>Physical Attributes </vt:lpstr>
      <vt:lpstr>Guestrooms </vt:lpstr>
      <vt:lpstr>Lobby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HardRock </dc:title>
  <dc:creator>Developer</dc:creator>
  <cp:lastModifiedBy>Developer</cp:lastModifiedBy>
  <cp:revision>1</cp:revision>
  <dcterms:created xsi:type="dcterms:W3CDTF">2018-11-21T08:53:13Z</dcterms:created>
  <dcterms:modified xsi:type="dcterms:W3CDTF">2018-11-21T08:57:52Z</dcterms:modified>
</cp:coreProperties>
</file>