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9" r:id="rId1"/>
  </p:sldMasterIdLst>
  <p:notesMasterIdLst>
    <p:notesMasterId r:id="rId15"/>
  </p:notesMasterIdLst>
  <p:sldIdLst>
    <p:sldId id="256" r:id="rId2"/>
    <p:sldId id="273" r:id="rId3"/>
    <p:sldId id="271"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6C9FE-482B-401F-9652-1F7674100782}" v="9" dt="2024-08-30T07:40:06.7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raj" userId="20f65a7be9437af2" providerId="LiveId" clId="{A476C9FE-482B-401F-9652-1F7674100782}"/>
    <pc:docChg chg="undo custSel addSld delSld modSld">
      <pc:chgData name="pravin raj" userId="20f65a7be9437af2" providerId="LiveId" clId="{A476C9FE-482B-401F-9652-1F7674100782}" dt="2024-08-30T07:59:01.922" v="1426" actId="207"/>
      <pc:docMkLst>
        <pc:docMk/>
      </pc:docMkLst>
      <pc:sldChg chg="modSp mod">
        <pc:chgData name="pravin raj" userId="20f65a7be9437af2" providerId="LiveId" clId="{A476C9FE-482B-401F-9652-1F7674100782}" dt="2024-08-30T07:56:18.629" v="1412" actId="20577"/>
        <pc:sldMkLst>
          <pc:docMk/>
          <pc:sldMk cId="0" sldId="256"/>
        </pc:sldMkLst>
        <pc:spChg chg="mod">
          <ac:chgData name="pravin raj" userId="20f65a7be9437af2" providerId="LiveId" clId="{A476C9FE-482B-401F-9652-1F7674100782}" dt="2024-08-30T07:56:18.629" v="1412" actId="20577"/>
          <ac:spMkLst>
            <pc:docMk/>
            <pc:sldMk cId="0" sldId="256"/>
            <ac:spMk id="11" creationId="{00000000-0000-0000-0000-000000000000}"/>
          </ac:spMkLst>
        </pc:spChg>
        <pc:spChg chg="mod">
          <ac:chgData name="pravin raj" userId="20f65a7be9437af2" providerId="LiveId" clId="{A476C9FE-482B-401F-9652-1F7674100782}" dt="2024-08-30T07:52:31.233" v="1405" actId="113"/>
          <ac:spMkLst>
            <pc:docMk/>
            <pc:sldMk cId="0" sldId="256"/>
            <ac:spMk id="14" creationId="{D55ADE35-C35B-07C1-F5AA-C33B3DDB802E}"/>
          </ac:spMkLst>
        </pc:spChg>
      </pc:sldChg>
      <pc:sldChg chg="modSp del">
        <pc:chgData name="pravin raj" userId="20f65a7be9437af2" providerId="LiveId" clId="{A476C9FE-482B-401F-9652-1F7674100782}" dt="2024-08-30T07:46:11.560" v="1340" actId="2696"/>
        <pc:sldMkLst>
          <pc:docMk/>
          <pc:sldMk cId="0" sldId="257"/>
        </pc:sldMkLst>
        <pc:spChg chg="mod">
          <ac:chgData name="pravin raj" userId="20f65a7be9437af2" providerId="LiveId" clId="{A476C9FE-482B-401F-9652-1F7674100782}" dt="2024-08-30T07:40:06.749" v="1298"/>
          <ac:spMkLst>
            <pc:docMk/>
            <pc:sldMk cId="0" sldId="257"/>
            <ac:spMk id="22" creationId="{00000000-0000-0000-0000-000000000000}"/>
          </ac:spMkLst>
        </pc:spChg>
      </pc:sldChg>
      <pc:sldChg chg="modSp del mod">
        <pc:chgData name="pravin raj" userId="20f65a7be9437af2" providerId="LiveId" clId="{A476C9FE-482B-401F-9652-1F7674100782}" dt="2024-08-30T07:42:24.704" v="1308" actId="2696"/>
        <pc:sldMkLst>
          <pc:docMk/>
          <pc:sldMk cId="0" sldId="258"/>
        </pc:sldMkLst>
        <pc:spChg chg="mod">
          <ac:chgData name="pravin raj" userId="20f65a7be9437af2" providerId="LiveId" clId="{A476C9FE-482B-401F-9652-1F7674100782}" dt="2024-08-30T07:40:06.749" v="1298"/>
          <ac:spMkLst>
            <pc:docMk/>
            <pc:sldMk cId="0" sldId="258"/>
            <ac:spMk id="22" creationId="{00000000-0000-0000-0000-000000000000}"/>
          </ac:spMkLst>
        </pc:spChg>
        <pc:spChg chg="mod">
          <ac:chgData name="pravin raj" userId="20f65a7be9437af2" providerId="LiveId" clId="{A476C9FE-482B-401F-9652-1F7674100782}" dt="2024-08-30T07:40:16.254" v="1299" actId="1076"/>
          <ac:spMkLst>
            <pc:docMk/>
            <pc:sldMk cId="0" sldId="258"/>
            <ac:spMk id="23" creationId="{D0827FA3-A9D4-0FE5-45BE-664C8C920E82}"/>
          </ac:spMkLst>
        </pc:spChg>
      </pc:sldChg>
      <pc:sldChg chg="modSp mod">
        <pc:chgData name="pravin raj" userId="20f65a7be9437af2" providerId="LiveId" clId="{A476C9FE-482B-401F-9652-1F7674100782}" dt="2024-08-30T07:48:58.824" v="1383" actId="27636"/>
        <pc:sldMkLst>
          <pc:docMk/>
          <pc:sldMk cId="0" sldId="259"/>
        </pc:sldMkLst>
        <pc:spChg chg="mod">
          <ac:chgData name="pravin raj" userId="20f65a7be9437af2" providerId="LiveId" clId="{A476C9FE-482B-401F-9652-1F7674100782}" dt="2024-08-30T07:40:06.749" v="1298"/>
          <ac:spMkLst>
            <pc:docMk/>
            <pc:sldMk cId="0" sldId="259"/>
            <ac:spMk id="7" creationId="{00000000-0000-0000-0000-000000000000}"/>
          </ac:spMkLst>
        </pc:spChg>
        <pc:spChg chg="mod">
          <ac:chgData name="pravin raj" userId="20f65a7be9437af2" providerId="LiveId" clId="{A476C9FE-482B-401F-9652-1F7674100782}" dt="2024-08-30T07:48:58.824" v="1383" actId="27636"/>
          <ac:spMkLst>
            <pc:docMk/>
            <pc:sldMk cId="0" sldId="259"/>
            <ac:spMk id="9" creationId="{DD1C1D2C-1B6A-846A-2B1E-2FC4A89B6EF8}"/>
          </ac:spMkLst>
        </pc:spChg>
        <pc:spChg chg="mod">
          <ac:chgData name="pravin raj" userId="20f65a7be9437af2" providerId="LiveId" clId="{A476C9FE-482B-401F-9652-1F7674100782}" dt="2024-08-30T07:40:06.749" v="1298"/>
          <ac:spMkLst>
            <pc:docMk/>
            <pc:sldMk cId="0" sldId="259"/>
            <ac:spMk id="10" creationId="{00000000-0000-0000-0000-000000000000}"/>
          </ac:spMkLst>
        </pc:spChg>
      </pc:sldChg>
      <pc:sldChg chg="modSp mod">
        <pc:chgData name="pravin raj" userId="20f65a7be9437af2" providerId="LiveId" clId="{A476C9FE-482B-401F-9652-1F7674100782}" dt="2024-08-30T07:59:01.922" v="1426" actId="207"/>
        <pc:sldMkLst>
          <pc:docMk/>
          <pc:sldMk cId="0" sldId="260"/>
        </pc:sldMkLst>
        <pc:spChg chg="mod">
          <ac:chgData name="pravin raj" userId="20f65a7be9437af2" providerId="LiveId" clId="{A476C9FE-482B-401F-9652-1F7674100782}" dt="2024-08-30T07:47:38.920" v="1362" actId="14100"/>
          <ac:spMkLst>
            <pc:docMk/>
            <pc:sldMk cId="0" sldId="260"/>
            <ac:spMk id="7" creationId="{00000000-0000-0000-0000-000000000000}"/>
          </ac:spMkLst>
        </pc:spChg>
        <pc:spChg chg="mod">
          <ac:chgData name="pravin raj" userId="20f65a7be9437af2" providerId="LiveId" clId="{A476C9FE-482B-401F-9652-1F7674100782}" dt="2024-08-30T07:40:06.749" v="1298"/>
          <ac:spMkLst>
            <pc:docMk/>
            <pc:sldMk cId="0" sldId="260"/>
            <ac:spMk id="10" creationId="{00000000-0000-0000-0000-000000000000}"/>
          </ac:spMkLst>
        </pc:spChg>
        <pc:spChg chg="mod">
          <ac:chgData name="pravin raj" userId="20f65a7be9437af2" providerId="LiveId" clId="{A476C9FE-482B-401F-9652-1F7674100782}" dt="2024-08-30T07:59:01.922" v="1426" actId="207"/>
          <ac:spMkLst>
            <pc:docMk/>
            <pc:sldMk cId="0" sldId="260"/>
            <ac:spMk id="11" creationId="{F050B57B-77CA-84FA-9910-3F41C17BBB48}"/>
          </ac:spMkLst>
        </pc:spChg>
      </pc:sldChg>
      <pc:sldChg chg="addSp modSp mod modClrScheme chgLayout">
        <pc:chgData name="pravin raj" userId="20f65a7be9437af2" providerId="LiveId" clId="{A476C9FE-482B-401F-9652-1F7674100782}" dt="2024-08-30T07:48:09.738" v="1367" actId="27636"/>
        <pc:sldMkLst>
          <pc:docMk/>
          <pc:sldMk cId="0" sldId="261"/>
        </pc:sldMkLst>
        <pc:spChg chg="mod ord">
          <ac:chgData name="pravin raj" userId="20f65a7be9437af2" providerId="LiveId" clId="{A476C9FE-482B-401F-9652-1F7674100782}" dt="2024-08-30T07:40:06.749" v="1298"/>
          <ac:spMkLst>
            <pc:docMk/>
            <pc:sldMk cId="0" sldId="261"/>
            <ac:spMk id="5" creationId="{00000000-0000-0000-0000-000000000000}"/>
          </ac:spMkLst>
        </pc:spChg>
        <pc:spChg chg="add mod ord">
          <ac:chgData name="pravin raj" userId="20f65a7be9437af2" providerId="LiveId" clId="{A476C9FE-482B-401F-9652-1F7674100782}" dt="2024-08-30T07:48:09.738" v="1367" actId="27636"/>
          <ac:spMkLst>
            <pc:docMk/>
            <pc:sldMk cId="0" sldId="261"/>
            <ac:spMk id="7" creationId="{CBAA8DA4-DF6D-584C-243A-9D5680217AA4}"/>
          </ac:spMkLst>
        </pc:spChg>
        <pc:spChg chg="mod ord">
          <ac:chgData name="pravin raj" userId="20f65a7be9437af2" providerId="LiveId" clId="{A476C9FE-482B-401F-9652-1F7674100782}" dt="2024-08-30T07:40:06.749" v="1298"/>
          <ac:spMkLst>
            <pc:docMk/>
            <pc:sldMk cId="0" sldId="261"/>
            <ac:spMk id="8" creationId="{00000000-0000-0000-0000-000000000000}"/>
          </ac:spMkLst>
        </pc:spChg>
      </pc:sldChg>
      <pc:sldChg chg="addSp modSp mod modClrScheme chgLayout">
        <pc:chgData name="pravin raj" userId="20f65a7be9437af2" providerId="LiveId" clId="{A476C9FE-482B-401F-9652-1F7674100782}" dt="2024-08-30T07:50:14.101" v="1398" actId="1076"/>
        <pc:sldMkLst>
          <pc:docMk/>
          <pc:sldMk cId="0" sldId="262"/>
        </pc:sldMkLst>
        <pc:spChg chg="mod ord">
          <ac:chgData name="pravin raj" userId="20f65a7be9437af2" providerId="LiveId" clId="{A476C9FE-482B-401F-9652-1F7674100782}" dt="2024-08-30T07:47:47.140" v="1363" actId="14100"/>
          <ac:spMkLst>
            <pc:docMk/>
            <pc:sldMk cId="0" sldId="262"/>
            <ac:spMk id="6" creationId="{00000000-0000-0000-0000-000000000000}"/>
          </ac:spMkLst>
        </pc:spChg>
        <pc:spChg chg="add mod ord">
          <ac:chgData name="pravin raj" userId="20f65a7be9437af2" providerId="LiveId" clId="{A476C9FE-482B-401F-9652-1F7674100782}" dt="2024-08-30T07:50:14.101" v="1398" actId="1076"/>
          <ac:spMkLst>
            <pc:docMk/>
            <pc:sldMk cId="0" sldId="262"/>
            <ac:spMk id="8" creationId="{1AE9F9C4-BF74-BC8D-754F-0E6D81BEC1C0}"/>
          </ac:spMkLst>
        </pc:spChg>
        <pc:spChg chg="mod ord">
          <ac:chgData name="pravin raj" userId="20f65a7be9437af2" providerId="LiveId" clId="{A476C9FE-482B-401F-9652-1F7674100782}" dt="2024-08-30T07:40:06.749" v="1298"/>
          <ac:spMkLst>
            <pc:docMk/>
            <pc:sldMk cId="0" sldId="262"/>
            <ac:spMk id="9" creationId="{00000000-0000-0000-0000-000000000000}"/>
          </ac:spMkLst>
        </pc:spChg>
      </pc:sldChg>
      <pc:sldChg chg="modSp mod">
        <pc:chgData name="pravin raj" userId="20f65a7be9437af2" providerId="LiveId" clId="{A476C9FE-482B-401F-9652-1F7674100782}" dt="2024-08-30T07:49:12.022" v="1384" actId="14100"/>
        <pc:sldMkLst>
          <pc:docMk/>
          <pc:sldMk cId="0" sldId="263"/>
        </pc:sldMkLst>
        <pc:spChg chg="mod">
          <ac:chgData name="pravin raj" userId="20f65a7be9437af2" providerId="LiveId" clId="{A476C9FE-482B-401F-9652-1F7674100782}" dt="2024-08-30T07:49:12.022" v="1384" actId="14100"/>
          <ac:spMkLst>
            <pc:docMk/>
            <pc:sldMk cId="0" sldId="263"/>
            <ac:spMk id="9" creationId="{FAD9CEB2-36E1-0550-426B-2FAF97882044}"/>
          </ac:spMkLst>
        </pc:spChg>
      </pc:sldChg>
      <pc:sldChg chg="addSp delSp modSp mod modClrScheme chgLayout">
        <pc:chgData name="pravin raj" userId="20f65a7be9437af2" providerId="LiveId" clId="{A476C9FE-482B-401F-9652-1F7674100782}" dt="2024-08-30T07:49:20.073" v="1385" actId="14100"/>
        <pc:sldMkLst>
          <pc:docMk/>
          <pc:sldMk cId="0" sldId="264"/>
        </pc:sldMkLst>
        <pc:spChg chg="add del mod ord">
          <ac:chgData name="pravin raj" userId="20f65a7be9437af2" providerId="LiveId" clId="{A476C9FE-482B-401F-9652-1F7674100782}" dt="2024-08-30T07:17:28.237" v="871" actId="21"/>
          <ac:spMkLst>
            <pc:docMk/>
            <pc:sldMk cId="0" sldId="264"/>
            <ac:spMk id="2" creationId="{764CA7CA-7D5A-8CEC-87FA-9F7B235991C3}"/>
          </ac:spMkLst>
        </pc:spChg>
        <pc:spChg chg="add del mod ord">
          <ac:chgData name="pravin raj" userId="20f65a7be9437af2" providerId="LiveId" clId="{A476C9FE-482B-401F-9652-1F7674100782}" dt="2024-08-30T07:17:33.762" v="872"/>
          <ac:spMkLst>
            <pc:docMk/>
            <pc:sldMk cId="0" sldId="264"/>
            <ac:spMk id="3" creationId="{E690981B-670F-99E4-B43C-213053B79309}"/>
          </ac:spMkLst>
        </pc:spChg>
        <pc:spChg chg="add mod">
          <ac:chgData name="pravin raj" userId="20f65a7be9437af2" providerId="LiveId" clId="{A476C9FE-482B-401F-9652-1F7674100782}" dt="2024-08-30T07:49:20.073" v="1385" actId="14100"/>
          <ac:spMkLst>
            <pc:docMk/>
            <pc:sldMk cId="0" sldId="264"/>
            <ac:spMk id="4" creationId="{764CA7CA-7D5A-8CEC-87FA-9F7B235991C3}"/>
          </ac:spMkLst>
        </pc:spChg>
      </pc:sldChg>
      <pc:sldChg chg="addSp modSp mod">
        <pc:chgData name="pravin raj" userId="20f65a7be9437af2" providerId="LiveId" clId="{A476C9FE-482B-401F-9652-1F7674100782}" dt="2024-08-30T07:02:27.997" v="318" actId="1076"/>
        <pc:sldMkLst>
          <pc:docMk/>
          <pc:sldMk cId="0" sldId="265"/>
        </pc:sldMkLst>
        <pc:picChg chg="add mod">
          <ac:chgData name="pravin raj" userId="20f65a7be9437af2" providerId="LiveId" clId="{A476C9FE-482B-401F-9652-1F7674100782}" dt="2024-08-30T07:02:27.997" v="318" actId="1076"/>
          <ac:picMkLst>
            <pc:docMk/>
            <pc:sldMk cId="0" sldId="265"/>
            <ac:picMk id="2" creationId="{3D12A284-3B26-9C68-DDEF-CDBFD9C1C0A9}"/>
          </ac:picMkLst>
        </pc:picChg>
      </pc:sldChg>
      <pc:sldChg chg="addSp delSp modSp mod modClrScheme chgLayout">
        <pc:chgData name="pravin raj" userId="20f65a7be9437af2" providerId="LiveId" clId="{A476C9FE-482B-401F-9652-1F7674100782}" dt="2024-08-30T07:40:06.749" v="1298"/>
        <pc:sldMkLst>
          <pc:docMk/>
          <pc:sldMk cId="2986442291" sldId="268"/>
        </pc:sldMkLst>
        <pc:spChg chg="mod ord">
          <ac:chgData name="pravin raj" userId="20f65a7be9437af2" providerId="LiveId" clId="{A476C9FE-482B-401F-9652-1F7674100782}" dt="2024-08-30T07:40:06.749" v="1298"/>
          <ac:spMkLst>
            <pc:docMk/>
            <pc:sldMk cId="2986442291" sldId="268"/>
            <ac:spMk id="2" creationId="{F9A5CB5B-BDD0-5A64-1A7C-37D3C88F8F9E}"/>
          </ac:spMkLst>
        </pc:spChg>
        <pc:spChg chg="add del mod ord">
          <ac:chgData name="pravin raj" userId="20f65a7be9437af2" providerId="LiveId" clId="{A476C9FE-482B-401F-9652-1F7674100782}" dt="2024-08-30T07:37:39.665" v="1273"/>
          <ac:spMkLst>
            <pc:docMk/>
            <pc:sldMk cId="2986442291" sldId="268"/>
            <ac:spMk id="3" creationId="{22085436-CCEB-E4FA-6D04-6C487F88B74E}"/>
          </ac:spMkLst>
        </pc:spChg>
        <pc:spChg chg="add mod">
          <ac:chgData name="pravin raj" userId="20f65a7be9437af2" providerId="LiveId" clId="{A476C9FE-482B-401F-9652-1F7674100782}" dt="2024-08-30T07:38:08.075" v="1276" actId="14100"/>
          <ac:spMkLst>
            <pc:docMk/>
            <pc:sldMk cId="2986442291" sldId="268"/>
            <ac:spMk id="4" creationId="{01365F0C-2C7D-DC8F-CC62-85DDBC0D1A2B}"/>
          </ac:spMkLst>
        </pc:spChg>
      </pc:sldChg>
      <pc:sldChg chg="addSp modSp mod modClrScheme chgLayout">
        <pc:chgData name="pravin raj" userId="20f65a7be9437af2" providerId="LiveId" clId="{A476C9FE-482B-401F-9652-1F7674100782}" dt="2024-08-30T07:48:01.107" v="1365" actId="27636"/>
        <pc:sldMkLst>
          <pc:docMk/>
          <pc:sldMk cId="2720660618" sldId="269"/>
        </pc:sldMkLst>
        <pc:spChg chg="mod ord">
          <ac:chgData name="pravin raj" userId="20f65a7be9437af2" providerId="LiveId" clId="{A476C9FE-482B-401F-9652-1F7674100782}" dt="2024-08-30T07:40:06.749" v="1298"/>
          <ac:spMkLst>
            <pc:docMk/>
            <pc:sldMk cId="2720660618" sldId="269"/>
            <ac:spMk id="2" creationId="{6E06195E-16D6-79D8-7A9F-F8EB1FE9E212}"/>
          </ac:spMkLst>
        </pc:spChg>
        <pc:spChg chg="add mod ord">
          <ac:chgData name="pravin raj" userId="20f65a7be9437af2" providerId="LiveId" clId="{A476C9FE-482B-401F-9652-1F7674100782}" dt="2024-08-30T07:48:01.107" v="1365" actId="27636"/>
          <ac:spMkLst>
            <pc:docMk/>
            <pc:sldMk cId="2720660618" sldId="269"/>
            <ac:spMk id="3" creationId="{858628EA-D781-6F59-B223-E0E2DBCD98B0}"/>
          </ac:spMkLst>
        </pc:spChg>
      </pc:sldChg>
      <pc:sldChg chg="addSp delSp modSp new mod">
        <pc:chgData name="pravin raj" userId="20f65a7be9437af2" providerId="LiveId" clId="{A476C9FE-482B-401F-9652-1F7674100782}" dt="2024-08-30T07:49:48.694" v="1395" actId="20577"/>
        <pc:sldMkLst>
          <pc:docMk/>
          <pc:sldMk cId="2309465537" sldId="270"/>
        </pc:sldMkLst>
        <pc:spChg chg="del">
          <ac:chgData name="pravin raj" userId="20f65a7be9437af2" providerId="LiveId" clId="{A476C9FE-482B-401F-9652-1F7674100782}" dt="2024-08-30T07:22:19.034" v="1192" actId="21"/>
          <ac:spMkLst>
            <pc:docMk/>
            <pc:sldMk cId="2309465537" sldId="270"/>
            <ac:spMk id="2" creationId="{B92A5D4C-F0DB-C63B-1A42-3B619F2B5869}"/>
          </ac:spMkLst>
        </pc:spChg>
        <pc:spChg chg="del mod">
          <ac:chgData name="pravin raj" userId="20f65a7be9437af2" providerId="LiveId" clId="{A476C9FE-482B-401F-9652-1F7674100782}" dt="2024-08-30T07:22:24.603" v="1194"/>
          <ac:spMkLst>
            <pc:docMk/>
            <pc:sldMk cId="2309465537" sldId="270"/>
            <ac:spMk id="3" creationId="{941A61F4-5E8D-84D7-7A7B-7A1AFA580C74}"/>
          </ac:spMkLst>
        </pc:spChg>
        <pc:spChg chg="add mod">
          <ac:chgData name="pravin raj" userId="20f65a7be9437af2" providerId="LiveId" clId="{A476C9FE-482B-401F-9652-1F7674100782}" dt="2024-08-30T07:49:48.694" v="1395" actId="20577"/>
          <ac:spMkLst>
            <pc:docMk/>
            <pc:sldMk cId="2309465537" sldId="270"/>
            <ac:spMk id="4" creationId="{B92A5D4C-F0DB-C63B-1A42-3B619F2B5869}"/>
          </ac:spMkLst>
        </pc:spChg>
      </pc:sldChg>
      <pc:sldChg chg="addSp delSp modSp new mod modClrScheme chgLayout">
        <pc:chgData name="pravin raj" userId="20f65a7be9437af2" providerId="LiveId" clId="{A476C9FE-482B-401F-9652-1F7674100782}" dt="2024-08-30T07:58:37.759" v="1423" actId="207"/>
        <pc:sldMkLst>
          <pc:docMk/>
          <pc:sldMk cId="3726460568" sldId="271"/>
        </pc:sldMkLst>
        <pc:spChg chg="mod ord">
          <ac:chgData name="pravin raj" userId="20f65a7be9437af2" providerId="LiveId" clId="{A476C9FE-482B-401F-9652-1F7674100782}" dt="2024-08-30T07:57:19.244" v="1419" actId="700"/>
          <ac:spMkLst>
            <pc:docMk/>
            <pc:sldMk cId="3726460568" sldId="271"/>
            <ac:spMk id="2" creationId="{DEDBF3A8-FFBD-4E24-A9D3-EAE2E0B87B5D}"/>
          </ac:spMkLst>
        </pc:spChg>
        <pc:spChg chg="add mod ord">
          <ac:chgData name="pravin raj" userId="20f65a7be9437af2" providerId="LiveId" clId="{A476C9FE-482B-401F-9652-1F7674100782}" dt="2024-08-30T07:58:37.759" v="1423" actId="207"/>
          <ac:spMkLst>
            <pc:docMk/>
            <pc:sldMk cId="3726460568" sldId="271"/>
            <ac:spMk id="3" creationId="{D4FF14D0-3430-BD9C-F666-52331498E6C9}"/>
          </ac:spMkLst>
        </pc:spChg>
        <pc:spChg chg="add del mod ord">
          <ac:chgData name="pravin raj" userId="20f65a7be9437af2" providerId="LiveId" clId="{A476C9FE-482B-401F-9652-1F7674100782}" dt="2024-08-30T07:57:14.184" v="1418" actId="700"/>
          <ac:spMkLst>
            <pc:docMk/>
            <pc:sldMk cId="3726460568" sldId="271"/>
            <ac:spMk id="4" creationId="{E807ADAA-BCC8-CA39-1A1E-71ECFAF7D308}"/>
          </ac:spMkLst>
        </pc:spChg>
      </pc:sldChg>
      <pc:sldChg chg="modSp new mod chgLayout">
        <pc:chgData name="pravin raj" userId="20f65a7be9437af2" providerId="LiveId" clId="{A476C9FE-482B-401F-9652-1F7674100782}" dt="2024-08-30T07:58:26.973" v="1422" actId="1076"/>
        <pc:sldMkLst>
          <pc:docMk/>
          <pc:sldMk cId="1288747973" sldId="272"/>
        </pc:sldMkLst>
        <pc:spChg chg="mod ord">
          <ac:chgData name="pravin raj" userId="20f65a7be9437af2" providerId="LiveId" clId="{A476C9FE-482B-401F-9652-1F7674100782}" dt="2024-08-30T07:58:26.973" v="1422" actId="1076"/>
          <ac:spMkLst>
            <pc:docMk/>
            <pc:sldMk cId="1288747973" sldId="272"/>
            <ac:spMk id="2" creationId="{311129C9-91D6-7EF6-B03E-B1723A14FF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EMPLOYEE</a:t>
            </a:r>
            <a:r>
              <a:rPr lang="en-US" baseline="0" dirty="0" smtClean="0"/>
              <a:t> PERFORMANCE ANALYSIS</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8A-450D-A758-E07BA3721273}"/>
            </c:ext>
          </c:extLst>
        </c:ser>
        <c:ser>
          <c:idx val="1"/>
          <c:order val="1"/>
          <c:tx>
            <c:strRef>
              <c:f>Sheet1!$C$1</c:f>
              <c:strCache>
                <c:ptCount val="1"/>
                <c:pt idx="0">
                  <c:v>Series 2</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8A-450D-A758-E07BA3721273}"/>
            </c:ext>
          </c:extLst>
        </c:ser>
        <c:ser>
          <c:idx val="2"/>
          <c:order val="2"/>
          <c:tx>
            <c:strRef>
              <c:f>Sheet1!$D$1</c:f>
              <c:strCache>
                <c:ptCount val="1"/>
                <c:pt idx="0">
                  <c:v>Series 3</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8A-450D-A758-E07BA3721273}"/>
            </c:ext>
          </c:extLst>
        </c:ser>
        <c:dLbls>
          <c:showLegendKey val="0"/>
          <c:showVal val="0"/>
          <c:showCatName val="0"/>
          <c:showSerName val="0"/>
          <c:showPercent val="0"/>
          <c:showBubbleSize val="0"/>
        </c:dLbls>
        <c:gapWidth val="115"/>
        <c:overlap val="-20"/>
        <c:axId val="166068448"/>
        <c:axId val="165375360"/>
      </c:barChart>
      <c:catAx>
        <c:axId val="1660684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5375360"/>
        <c:crosses val="autoZero"/>
        <c:auto val="1"/>
        <c:lblAlgn val="ctr"/>
        <c:lblOffset val="100"/>
        <c:noMultiLvlLbl val="0"/>
      </c:catAx>
      <c:valAx>
        <c:axId val="16537536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6068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6661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363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7299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3914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954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0715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8504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250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312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715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262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20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15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811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627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810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78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3038878"/>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04813" y="946442"/>
            <a:ext cx="9982200" cy="1955664"/>
          </a:xfrm>
          <a:prstGeom prst="rect">
            <a:avLst/>
          </a:prstGeom>
        </p:spPr>
        <p:txBody>
          <a:bodyPr vert="horz" wrap="square" lIns="0" tIns="16510" rIns="0" bIns="0" rtlCol="0">
            <a:spAutoFit/>
            <a:scene3d>
              <a:camera prst="orthographicFront"/>
              <a:lightRig rig="threePt" dir="t"/>
            </a:scene3d>
            <a:sp3d extrusionH="57150">
              <a:bevelT w="82550" h="38100" prst="coolSlant"/>
            </a:sp3d>
          </a:bodyPr>
          <a:lstStyle/>
          <a:p>
            <a:pPr marL="3213735">
              <a:spcBef>
                <a:spcPts val="130"/>
              </a:spcBef>
            </a:pPr>
            <a:r>
              <a:rPr lang="en-US" b="1" cap="none" spc="50" dirty="0">
                <a:ln w="0"/>
                <a:solidFill>
                  <a:sysClr val="windowText" lastClr="000000"/>
                </a:solidFill>
                <a:effectLst>
                  <a:innerShdw blurRad="63500" dist="50800" dir="13500000">
                    <a:srgbClr val="000000">
                      <a:alpha val="50000"/>
                    </a:srgbClr>
                  </a:innerShdw>
                </a:effectLst>
                <a:latin typeface="Algerian" panose="04020705040A02060702" pitchFamily="82" charset="0"/>
                <a:cs typeface="Times New Roman" panose="02020603050405020304" pitchFamily="18" charset="0"/>
              </a:rPr>
              <a:t>Employee Data Analysis using Excel</a:t>
            </a:r>
            <a:r>
              <a:rPr lang="en-US" b="1" i="0" dirty="0">
                <a:solidFill>
                  <a:sysClr val="windowText" lastClr="000000"/>
                </a:solidFill>
                <a:effectLst/>
                <a:latin typeface="Algerian" panose="04020705040A02060702" pitchFamily="82" charset="0"/>
                <a:cs typeface="Times New Roman" panose="02020603050405020304" pitchFamily="18" charset="0"/>
              </a:rPr>
              <a:t> </a:t>
            </a:r>
            <a:r>
              <a:rPr lang="en-US" b="1" i="0" dirty="0">
                <a:solidFill>
                  <a:sysClr val="windowText" lastClr="000000"/>
                </a:solidFill>
                <a:effectLst/>
                <a:latin typeface="Algerian" panose="04020705040A02060702" pitchFamily="82" charset="0"/>
              </a:rPr>
              <a:t/>
            </a:r>
            <a:br>
              <a:rPr lang="en-US" b="1" i="0" dirty="0">
                <a:solidFill>
                  <a:sysClr val="windowText" lastClr="000000"/>
                </a:solidFill>
                <a:effectLst/>
                <a:latin typeface="Algerian" panose="04020705040A02060702" pitchFamily="82" charset="0"/>
              </a:rPr>
            </a:br>
            <a:endParaRPr spc="15" dirty="0">
              <a:solidFill>
                <a:sysClr val="windowText" lastClr="000000"/>
              </a:solidFill>
              <a:latin typeface="Algerian" panose="04020705040A02060702" pitchFamily="82" charset="0"/>
            </a:endParaRPr>
          </a:p>
        </p:txBody>
      </p:sp>
      <p:sp>
        <p:nvSpPr>
          <p:cNvPr id="11" name="object 11"/>
          <p:cNvSpPr txBox="1">
            <a:spLocks noGrp="1"/>
          </p:cNvSpPr>
          <p:nvPr>
            <p:ph type="sldNum" sz="quarter" idx="12"/>
          </p:nvPr>
        </p:nvSpPr>
        <p:spPr>
          <a:xfrm>
            <a:off x="10352540" y="704985"/>
            <a:ext cx="838199" cy="358431"/>
          </a:xfrm>
          <a:prstGeom prst="rect">
            <a:avLst/>
          </a:prstGeom>
        </p:spPr>
        <p:txBody>
          <a:bodyPr vert="horz" wrap="square" lIns="0" tIns="6985" rIns="0" bIns="0" rtlCol="0">
            <a:spAutoFit/>
          </a:bodyPr>
          <a:lstStyle/>
          <a:p>
            <a:pPr marL="38100">
              <a:lnSpc>
                <a:spcPct val="100000"/>
              </a:lnSpc>
              <a:spcBef>
                <a:spcPts val="55"/>
              </a:spcBef>
            </a:pPr>
            <a:r>
              <a:rPr lang="en-IN" spc="10" dirty="0"/>
              <a:t>1</a:t>
            </a:r>
          </a:p>
          <a:p>
            <a:pPr marL="38100">
              <a:lnSpc>
                <a:spcPct val="100000"/>
              </a:lnSpc>
              <a:spcBef>
                <a:spcPts val="55"/>
              </a:spcBef>
            </a:pPr>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2798304"/>
            <a:ext cx="8610600" cy="2308324"/>
          </a:xfrm>
          <a:prstGeom prst="rect">
            <a:avLst/>
          </a:prstGeom>
          <a:noFill/>
        </p:spPr>
        <p:txBody>
          <a:bodyPr wrap="square" rtlCol="0">
            <a:spAutoFit/>
          </a:bodyPr>
          <a:lstStyle/>
          <a:p>
            <a:r>
              <a:rPr lang="en-US" sz="2400" dirty="0">
                <a:ln w="0"/>
                <a:solidFill>
                  <a:sysClr val="windowText" lastClr="000000"/>
                </a:solidFill>
              </a:rPr>
              <a:t>STUDENT </a:t>
            </a:r>
            <a:r>
              <a:rPr lang="en-US" sz="2400" dirty="0" smtClean="0">
                <a:ln w="0"/>
                <a:solidFill>
                  <a:sysClr val="windowText" lastClr="000000"/>
                </a:solidFill>
              </a:rPr>
              <a:t>NAME:</a:t>
            </a:r>
            <a:r>
              <a:rPr lang="en-US" sz="2400" b="1" dirty="0" smtClean="0">
                <a:ln w="9525">
                  <a:solidFill>
                    <a:schemeClr val="bg1"/>
                  </a:solidFill>
                  <a:prstDash val="solid"/>
                </a:ln>
                <a:effectLst>
                  <a:outerShdw blurRad="12700" dist="38100" dir="2700000" algn="tl" rotWithShape="0">
                    <a:schemeClr val="bg1">
                      <a:lumMod val="50000"/>
                    </a:schemeClr>
                  </a:outerShdw>
                </a:effectLst>
              </a:rPr>
              <a:t> </a:t>
            </a:r>
            <a:r>
              <a:rPr lang="en-US" sz="2400" dirty="0" smtClean="0">
                <a:latin typeface="Andalus" panose="02020603050405020304" pitchFamily="18" charset="-78"/>
                <a:cs typeface="Andalus" panose="02020603050405020304" pitchFamily="18" charset="-78"/>
              </a:rPr>
              <a:t>M. SEETHALAKSHMI</a:t>
            </a:r>
            <a:endParaRPr lang="en-US" sz="2400" dirty="0">
              <a:latin typeface="Andalus" panose="02020603050405020304" pitchFamily="18" charset="-78"/>
              <a:cs typeface="Andalus" panose="02020603050405020304" pitchFamily="18" charset="-78"/>
            </a:endParaRPr>
          </a:p>
          <a:p>
            <a:r>
              <a:rPr lang="en-US" sz="2400" dirty="0" smtClean="0">
                <a:ln w="0"/>
                <a:solidFill>
                  <a:sysClr val="windowText" lastClr="000000"/>
                </a:solidFill>
              </a:rPr>
              <a:t>REGISTER NO: </a:t>
            </a:r>
            <a:r>
              <a:rPr lang="en-US" sz="2400" dirty="0" smtClean="0">
                <a:latin typeface="Andalus" panose="02020603050405020304" pitchFamily="18" charset="-78"/>
                <a:cs typeface="Andalus" panose="02020603050405020304" pitchFamily="18" charset="-78"/>
              </a:rPr>
              <a:t>312218514</a:t>
            </a:r>
            <a:endParaRPr lang="en-US" sz="2400" dirty="0">
              <a:latin typeface="Andalus" panose="02020603050405020304" pitchFamily="18" charset="-78"/>
              <a:cs typeface="Andalus" panose="02020603050405020304" pitchFamily="18" charset="-78"/>
            </a:endParaRPr>
          </a:p>
          <a:p>
            <a:r>
              <a:rPr lang="en-US" sz="2400" dirty="0">
                <a:ln w="0"/>
                <a:solidFill>
                  <a:sysClr val="windowText" lastClr="000000"/>
                </a:solidFill>
              </a:rPr>
              <a:t>DEPARTMENT</a:t>
            </a:r>
            <a:r>
              <a:rPr lang="en-US" sz="2400" dirty="0" smtClean="0">
                <a:ln w="0"/>
                <a:solidFill>
                  <a:sysClr val="windowText" lastClr="000000"/>
                </a:solidFill>
              </a:rPr>
              <a:t>:</a:t>
            </a:r>
            <a:r>
              <a:rPr lang="en-US" sz="2400" b="1" dirty="0" smtClean="0"/>
              <a:t> </a:t>
            </a:r>
            <a:r>
              <a:rPr lang="en-US" sz="2400" dirty="0" smtClean="0">
                <a:latin typeface="Andalus" panose="02020603050405020304" pitchFamily="18" charset="-78"/>
                <a:cs typeface="Andalus" panose="02020603050405020304" pitchFamily="18" charset="-78"/>
              </a:rPr>
              <a:t>BACHELOR </a:t>
            </a:r>
            <a:r>
              <a:rPr lang="en-US" sz="2400" dirty="0">
                <a:latin typeface="Andalus" panose="02020603050405020304" pitchFamily="18" charset="-78"/>
                <a:cs typeface="Andalus" panose="02020603050405020304" pitchFamily="18" charset="-78"/>
              </a:rPr>
              <a:t>OF COMMERCE</a:t>
            </a:r>
            <a:endParaRPr lang="en-US" sz="2400" dirty="0">
              <a:ln w="0"/>
              <a:solidFill>
                <a:sysClr val="windowText" lastClr="000000"/>
              </a:solidFill>
              <a:latin typeface="Andalus" panose="02020603050405020304" pitchFamily="18" charset="-78"/>
              <a:cs typeface="Andalus" panose="02020603050405020304" pitchFamily="18" charset="-78"/>
            </a:endParaRPr>
          </a:p>
          <a:p>
            <a:r>
              <a:rPr lang="en-US" sz="2400" dirty="0">
                <a:ln w="0"/>
                <a:solidFill>
                  <a:sysClr val="windowText" lastClr="000000"/>
                </a:solidFill>
              </a:rPr>
              <a:t>NAAN MUDHALVAN USER </a:t>
            </a:r>
            <a:r>
              <a:rPr lang="en-US" sz="2400" dirty="0" smtClean="0">
                <a:ln w="0"/>
                <a:solidFill>
                  <a:sysClr val="windowText" lastClr="000000"/>
                </a:solidFill>
              </a:rPr>
              <a:t>NAME</a:t>
            </a:r>
            <a:r>
              <a:rPr lang="en-US" sz="2400" smtClean="0">
                <a:ln w="0"/>
                <a:solidFill>
                  <a:sysClr val="windowText" lastClr="000000"/>
                </a:solidFill>
              </a:rPr>
              <a:t>: </a:t>
            </a:r>
            <a:r>
              <a:rPr lang="en-US" sz="2400" smtClean="0">
                <a:latin typeface="Andalus" panose="02020603050405020304" pitchFamily="18" charset="-78"/>
                <a:cs typeface="Andalus" panose="02020603050405020304" pitchFamily="18" charset="-78"/>
              </a:rPr>
              <a:t>unm168922uco64</a:t>
            </a:r>
            <a:endParaRPr lang="en-US" sz="2400" dirty="0">
              <a:ln w="0"/>
              <a:solidFill>
                <a:sysClr val="windowText" lastClr="000000"/>
              </a:solidFill>
              <a:latin typeface="Andalus" panose="02020603050405020304" pitchFamily="18" charset="-78"/>
              <a:cs typeface="Andalus" panose="02020603050405020304" pitchFamily="18" charset="-78"/>
            </a:endParaRPr>
          </a:p>
          <a:p>
            <a:r>
              <a:rPr lang="en-US" sz="2400" dirty="0">
                <a:ln w="0"/>
                <a:solidFill>
                  <a:sysClr val="windowText" lastClr="000000"/>
                </a:solidFill>
              </a:rPr>
              <a:t>COLLEGE</a:t>
            </a:r>
            <a:r>
              <a:rPr lang="en-US" sz="2400" dirty="0" smtClean="0">
                <a:ln w="0"/>
                <a:solidFill>
                  <a:sysClr val="windowText" lastClr="000000"/>
                </a:solidFill>
              </a:rPr>
              <a:t>:</a:t>
            </a:r>
            <a:r>
              <a:rPr lang="en-US" sz="2400" b="1" dirty="0" smtClean="0"/>
              <a:t> </a:t>
            </a:r>
            <a:r>
              <a:rPr lang="en-US" sz="2400" dirty="0" smtClean="0">
                <a:latin typeface="Andalus" panose="02020603050405020304" pitchFamily="18" charset="-78"/>
                <a:cs typeface="Andalus" panose="02020603050405020304" pitchFamily="18" charset="-78"/>
              </a:rPr>
              <a:t>GOVERNMENT </a:t>
            </a:r>
            <a:r>
              <a:rPr lang="en-US" sz="2400" dirty="0">
                <a:latin typeface="Andalus" panose="02020603050405020304" pitchFamily="18" charset="-78"/>
                <a:cs typeface="Andalus" panose="02020603050405020304" pitchFamily="18" charset="-78"/>
              </a:rPr>
              <a:t>ARTS AND SCIENCE COLLEGE     	 		    PERUMBAKKAM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lgerian" panose="04020705040A02060702" pitchFamily="82" charset="0"/>
                <a:cs typeface="Trebuchet MS"/>
              </a:rPr>
              <a:t>M</a:t>
            </a:r>
            <a:r>
              <a:rPr sz="4800" b="1" dirty="0">
                <a:latin typeface="Algerian" panose="04020705040A02060702" pitchFamily="82" charset="0"/>
                <a:cs typeface="Trebuchet MS"/>
              </a:rPr>
              <a:t>O</a:t>
            </a:r>
            <a:r>
              <a:rPr sz="4800" b="1" spc="-15" dirty="0">
                <a:latin typeface="Algerian" panose="04020705040A02060702" pitchFamily="82" charset="0"/>
                <a:cs typeface="Trebuchet MS"/>
              </a:rPr>
              <a:t>D</a:t>
            </a:r>
            <a:r>
              <a:rPr sz="4800" b="1" spc="-35" dirty="0">
                <a:latin typeface="Algerian" panose="04020705040A02060702" pitchFamily="82" charset="0"/>
                <a:cs typeface="Trebuchet MS"/>
              </a:rPr>
              <a:t>E</a:t>
            </a:r>
            <a:r>
              <a:rPr sz="4800" b="1" spc="-30" dirty="0">
                <a:latin typeface="Algerian" panose="04020705040A02060702" pitchFamily="82" charset="0"/>
                <a:cs typeface="Trebuchet MS"/>
              </a:rPr>
              <a:t>LL</a:t>
            </a:r>
            <a:r>
              <a:rPr sz="4800" b="1" spc="-5" dirty="0">
                <a:latin typeface="Algerian" panose="04020705040A02060702" pitchFamily="82" charset="0"/>
                <a:cs typeface="Trebuchet MS"/>
              </a:rPr>
              <a:t>I</a:t>
            </a:r>
            <a:r>
              <a:rPr sz="4800" b="1" spc="30" dirty="0">
                <a:latin typeface="Algerian" panose="04020705040A02060702" pitchFamily="82" charset="0"/>
                <a:cs typeface="Trebuchet MS"/>
              </a:rPr>
              <a:t>N</a:t>
            </a:r>
            <a:r>
              <a:rPr sz="4800" b="1" spc="5" dirty="0">
                <a:latin typeface="Algerian" panose="04020705040A02060702" pitchFamily="82" charset="0"/>
                <a:cs typeface="Trebuchet MS"/>
              </a:rPr>
              <a:t>G</a:t>
            </a:r>
            <a:endParaRPr sz="4800" dirty="0">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1">
            <a:extLst>
              <a:ext uri="{FF2B5EF4-FFF2-40B4-BE49-F238E27FC236}">
                <a16:creationId xmlns:a16="http://schemas.microsoft.com/office/drawing/2014/main" id="{764CA7CA-7D5A-8CEC-87FA-9F7B235991C3}"/>
              </a:ext>
            </a:extLst>
          </p:cNvPr>
          <p:cNvSpPr>
            <a:spLocks noGrp="1"/>
          </p:cNvSpPr>
          <p:nvPr>
            <p:ph idx="1"/>
          </p:nvPr>
        </p:nvSpPr>
        <p:spPr>
          <a:xfrm>
            <a:off x="495300" y="1600200"/>
            <a:ext cx="10896218" cy="4476750"/>
          </a:xfrm>
        </p:spPr>
        <p:txBody>
          <a:bodyPr>
            <a:noAutofit/>
          </a:bodyPr>
          <a:lstStyle/>
          <a:p>
            <a:r>
              <a:rPr lang="en-US" sz="1600" dirty="0">
                <a:solidFill>
                  <a:schemeClr val="bg1"/>
                </a:solidFill>
              </a:rPr>
              <a:t>1. Data Source:</a:t>
            </a:r>
          </a:p>
          <a:p>
            <a:r>
              <a:rPr lang="en-US" sz="1600" dirty="0">
                <a:solidFill>
                  <a:schemeClr val="bg1"/>
                </a:solidFill>
              </a:rPr>
              <a:t>   - Dataset was sourced from the EDUNET website.</a:t>
            </a:r>
          </a:p>
          <a:p>
            <a:r>
              <a:rPr lang="en-US" sz="1600" dirty="0">
                <a:solidFill>
                  <a:schemeClr val="bg1"/>
                </a:solidFill>
              </a:rPr>
              <a:t>   </a:t>
            </a:r>
          </a:p>
          <a:p>
            <a:r>
              <a:rPr lang="en-US" sz="1600" dirty="0">
                <a:solidFill>
                  <a:schemeClr val="bg1"/>
                </a:solidFill>
              </a:rPr>
              <a:t>2. Data Preparation:</a:t>
            </a:r>
          </a:p>
          <a:p>
            <a:r>
              <a:rPr lang="en-US" sz="1600" dirty="0">
                <a:solidFill>
                  <a:schemeClr val="bg1"/>
                </a:solidFill>
              </a:rPr>
              <a:t>   - Applied color coding to highlight topics relevant to the analysis.</a:t>
            </a:r>
          </a:p>
          <a:p>
            <a:r>
              <a:rPr lang="en-US" sz="1600" dirty="0">
                <a:solidFill>
                  <a:schemeClr val="bg1"/>
                </a:solidFill>
              </a:rPr>
              <a:t>   - Used conditional formatting and filter options to remove blank cells.</a:t>
            </a:r>
          </a:p>
          <a:p>
            <a:r>
              <a:rPr lang="en-US" sz="1600" dirty="0">
                <a:solidFill>
                  <a:schemeClr val="bg1"/>
                </a:solidFill>
              </a:rPr>
              <a:t>   </a:t>
            </a:r>
          </a:p>
          <a:p>
            <a:r>
              <a:rPr lang="en-US" sz="1600" dirty="0">
                <a:solidFill>
                  <a:schemeClr val="bg1"/>
                </a:solidFill>
              </a:rPr>
              <a:t>3. Data Transformation:</a:t>
            </a:r>
          </a:p>
          <a:p>
            <a:r>
              <a:rPr lang="en-US" sz="1600" dirty="0">
                <a:solidFill>
                  <a:schemeClr val="bg1"/>
                </a:solidFill>
              </a:rPr>
              <a:t>   - Converted numerical employee rating values into verbal categories using the formula:</a:t>
            </a:r>
          </a:p>
          <a:p>
            <a:r>
              <a:rPr lang="en-US" sz="1600" dirty="0">
                <a:solidFill>
                  <a:schemeClr val="bg1"/>
                </a:solidFill>
              </a:rPr>
              <a:t>     ```excel</a:t>
            </a:r>
          </a:p>
          <a:p>
            <a:r>
              <a:rPr lang="en-US" sz="1600" dirty="0">
                <a:solidFill>
                  <a:schemeClr val="bg1"/>
                </a:solidFill>
              </a:rPr>
              <a:t>     =IFS(Z8&gt;=5,"VERY HIGH",Z8&gt;=4,"HIGH",Z8&gt;=3,"MED",TRUE,"LOW")</a:t>
            </a:r>
          </a:p>
          <a:p>
            <a:r>
              <a:rPr lang="en-US" sz="1600" dirty="0">
                <a:solidFill>
                  <a:schemeClr val="bg1"/>
                </a:solidFill>
              </a:rPr>
              <a:t>     ```</a:t>
            </a:r>
          </a:p>
          <a:p>
            <a:r>
              <a:rPr lang="en-US" sz="1600" dirty="0">
                <a:solidFill>
                  <a:schemeClr val="bg1"/>
                </a:solidFill>
              </a:rPr>
              <a:t>   - Applied this formula to all employees.</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A5D4C-F0DB-C63B-1A42-3B619F2B5869}"/>
              </a:ext>
            </a:extLst>
          </p:cNvPr>
          <p:cNvSpPr>
            <a:spLocks noGrp="1"/>
          </p:cNvSpPr>
          <p:nvPr>
            <p:ph idx="1"/>
          </p:nvPr>
        </p:nvSpPr>
        <p:spPr>
          <a:xfrm>
            <a:off x="762000" y="304800"/>
            <a:ext cx="8915400" cy="5334000"/>
          </a:xfrm>
        </p:spPr>
        <p:txBody>
          <a:bodyPr>
            <a:noAutofit/>
          </a:bodyPr>
          <a:lstStyle/>
          <a:p>
            <a:r>
              <a:rPr lang="en-US" sz="1800" b="1" dirty="0"/>
              <a:t>4. Data Analysis:</a:t>
            </a:r>
            <a:r>
              <a:rPr lang="en-US" sz="1800" dirty="0"/>
              <a:t>   - Selected necessary data fields for creating a pivot table.</a:t>
            </a:r>
          </a:p>
          <a:p>
            <a:r>
              <a:rPr lang="en-US" sz="1800" dirty="0"/>
              <a:t>     - Row Values: Business units.</a:t>
            </a:r>
          </a:p>
          <a:p>
            <a:r>
              <a:rPr lang="en-US" sz="1800" dirty="0"/>
              <a:t>     - Column Values: Employee performance level.</a:t>
            </a:r>
          </a:p>
          <a:p>
            <a:r>
              <a:rPr lang="en-US" sz="1800" dirty="0"/>
              <a:t>     - Count Values: Employee first name.</a:t>
            </a:r>
          </a:p>
          <a:p>
            <a:r>
              <a:rPr lang="en-US" sz="1800" dirty="0"/>
              <a:t>     - Filter Options: Gender code.</a:t>
            </a:r>
          </a:p>
          <a:p>
            <a:r>
              <a:rPr lang="en-US" sz="1800" dirty="0"/>
              <a:t>   - Used a slicer to filter data based on different employee types.</a:t>
            </a:r>
          </a:p>
          <a:p>
            <a:endParaRPr lang="en-US" sz="1800" b="1" dirty="0"/>
          </a:p>
          <a:p>
            <a:r>
              <a:rPr lang="en-US" sz="1800" b="1" dirty="0"/>
              <a:t>5.Data Visualization:</a:t>
            </a:r>
            <a:endParaRPr lang="en-US" sz="1800" dirty="0"/>
          </a:p>
          <a:p>
            <a:pPr>
              <a:buFont typeface="Arial" panose="020B0604020202020204" pitchFamily="34" charset="0"/>
              <a:buChar char="•"/>
            </a:pPr>
            <a:r>
              <a:rPr lang="en-US" sz="1800" dirty="0"/>
              <a:t>Created a graph from the filtered data.</a:t>
            </a:r>
          </a:p>
          <a:p>
            <a:pPr>
              <a:buFont typeface="Arial" panose="020B0604020202020204" pitchFamily="34" charset="0"/>
              <a:buChar char="•"/>
            </a:pPr>
            <a:r>
              <a:rPr lang="en-US" sz="1800" dirty="0"/>
              <a:t>Provided appropriate titles for the graph and its axes.</a:t>
            </a:r>
          </a:p>
          <a:p>
            <a:endParaRPr lang="en-IN" sz="1800" dirty="0"/>
          </a:p>
        </p:txBody>
      </p:sp>
    </p:spTree>
    <p:extLst>
      <p:ext uri="{BB962C8B-B14F-4D97-AF65-F5344CB8AC3E}">
        <p14:creationId xmlns:p14="http://schemas.microsoft.com/office/powerpoint/2010/main" val="230946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59796"/>
          </a:xfrm>
          <a:prstGeom prst="rect">
            <a:avLst/>
          </a:prstGeom>
        </p:spPr>
        <p:txBody>
          <a:bodyPr vert="horz" wrap="square" lIns="0" tIns="13335" rIns="0" bIns="0" rtlCol="0">
            <a:spAutoFit/>
          </a:bodyPr>
          <a:lstStyle/>
          <a:p>
            <a:pPr marL="12700">
              <a:lnSpc>
                <a:spcPct val="100000"/>
              </a:lnSpc>
              <a:spcBef>
                <a:spcPts val="105"/>
              </a:spcBef>
            </a:pPr>
            <a:r>
              <a:rPr dirty="0">
                <a:latin typeface="Algerian" panose="04020705040A02060702" pitchFamily="82" charset="0"/>
              </a:rPr>
              <a:t>R</a:t>
            </a:r>
            <a:r>
              <a:rPr spc="-40" dirty="0">
                <a:latin typeface="Algerian" panose="04020705040A02060702" pitchFamily="82" charset="0"/>
              </a:rPr>
              <a:t>E</a:t>
            </a:r>
            <a:r>
              <a:rPr spc="15" dirty="0">
                <a:latin typeface="Algerian" panose="04020705040A02060702" pitchFamily="82" charset="0"/>
              </a:rPr>
              <a:t>S</a:t>
            </a:r>
            <a:r>
              <a:rPr spc="-30" dirty="0">
                <a:latin typeface="Algerian" panose="04020705040A02060702" pitchFamily="82" charset="0"/>
              </a:rPr>
              <a:t>U</a:t>
            </a:r>
            <a:r>
              <a:rPr spc="-405" dirty="0">
                <a:latin typeface="Algerian" panose="04020705040A02060702" pitchFamily="82" charset="0"/>
              </a:rPr>
              <a:t>L</a:t>
            </a:r>
            <a:r>
              <a:rPr dirty="0">
                <a:latin typeface="Algerian" panose="04020705040A02060702"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p:nvPr>
            <p:extLst>
              <p:ext uri="{D42A27DB-BD31-4B8C-83A1-F6EECF244321}">
                <p14:modId xmlns:p14="http://schemas.microsoft.com/office/powerpoint/2010/main" val="60311789"/>
              </p:ext>
            </p:extLst>
          </p:nvPr>
        </p:nvGraphicFramePr>
        <p:xfrm>
          <a:off x="1316037" y="1246440"/>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990600"/>
            <a:ext cx="8534400" cy="1507067"/>
          </a:xfrm>
        </p:spPr>
        <p:txBody>
          <a:bodyPr/>
          <a:lstStyle/>
          <a:p>
            <a:pPr algn="ctr"/>
            <a:r>
              <a:rPr lang="en-US" dirty="0">
                <a:latin typeface="Algerian" panose="04020705040A02060702" pitchFamily="82" charset="0"/>
                <a:cs typeface="Times New Roman" panose="02020603050405020304" pitchFamily="18" charset="0"/>
              </a:rPr>
              <a:t>conclusion</a:t>
            </a:r>
            <a:endParaRPr lang="en-IN" dirty="0">
              <a:latin typeface="Algerian" panose="04020705040A02060702" pitchFamily="82" charset="0"/>
              <a:cs typeface="Times New Roman" panose="02020603050405020304" pitchFamily="18" charset="0"/>
            </a:endParaRPr>
          </a:p>
        </p:txBody>
      </p:sp>
      <p:sp>
        <p:nvSpPr>
          <p:cNvPr id="4" name="Rectangle 1">
            <a:extLst>
              <a:ext uri="{FF2B5EF4-FFF2-40B4-BE49-F238E27FC236}">
                <a16:creationId xmlns:a16="http://schemas.microsoft.com/office/drawing/2014/main" id="{01365F0C-2C7D-DC8F-CC62-85DDBC0D1A2B}"/>
              </a:ext>
            </a:extLst>
          </p:cNvPr>
          <p:cNvSpPr>
            <a:spLocks noGrp="1" noChangeArrowheads="1"/>
          </p:cNvSpPr>
          <p:nvPr>
            <p:ph idx="1"/>
          </p:nvPr>
        </p:nvSpPr>
        <p:spPr bwMode="auto">
          <a:xfrm>
            <a:off x="609600" y="2270819"/>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Improve performance:</a:t>
            </a:r>
            <a:r>
              <a:rPr kumimoji="0" lang="en-US" altLang="en-US" sz="1800" b="0" i="0" u="none" strike="noStrike" cap="none" normalizeH="0" baseline="0" dirty="0">
                <a:ln>
                  <a:noFill/>
                </a:ln>
                <a:solidFill>
                  <a:schemeClr val="bg1"/>
                </a:solidFill>
                <a:effectLst/>
                <a:latin typeface="Arial" panose="020B0604020202020204" pitchFamily="34" charset="0"/>
              </a:rPr>
              <a:t> Identify high-performing employees, areas for improvement, and training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Enhance decision-making:</a:t>
            </a:r>
            <a:r>
              <a:rPr kumimoji="0" lang="en-US" altLang="en-US" sz="1800" b="0" i="0" u="none" strike="noStrike" cap="none" normalizeH="0" baseline="0" dirty="0">
                <a:ln>
                  <a:noFill/>
                </a:ln>
                <a:solidFill>
                  <a:schemeClr val="bg1"/>
                </a:solidFill>
                <a:effectLst/>
                <a:latin typeface="Arial" panose="020B0604020202020204" pitchFamily="34" charset="0"/>
              </a:rPr>
              <a:t> Make informed decisions about hiring,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Optimize HR processes:</a:t>
            </a:r>
            <a:r>
              <a:rPr kumimoji="0" lang="en-US" altLang="en-US" sz="1800" b="0" i="0" u="none" strike="noStrike" cap="none" normalizeH="0" baseline="0" dirty="0">
                <a:ln>
                  <a:noFill/>
                </a:ln>
                <a:solidFill>
                  <a:schemeClr val="bg1"/>
                </a:solidFill>
                <a:effectLst/>
                <a:latin typeface="Arial" panose="020B0604020202020204" pitchFamily="34" charset="0"/>
              </a:rPr>
              <a:t> Streamline recruitment, onboarding, and performance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Foster employee engagement:</a:t>
            </a:r>
            <a:r>
              <a:rPr kumimoji="0" lang="en-US" altLang="en-US" sz="1800" b="0" i="0" u="none" strike="noStrike" cap="none" normalizeH="0" baseline="0" dirty="0">
                <a:ln>
                  <a:noFill/>
                </a:ln>
                <a:solidFill>
                  <a:schemeClr val="bg1"/>
                </a:solidFill>
                <a:effectLst/>
                <a:latin typeface="Arial" panose="020B0604020202020204" pitchFamily="34" charset="0"/>
              </a:rPr>
              <a:t> Identify factors affecting employee satisfaction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Reduce turnover:</a:t>
            </a:r>
            <a:r>
              <a:rPr kumimoji="0" lang="en-US" altLang="en-US" sz="1800" b="0" i="0" u="none" strike="noStrike" cap="none" normalizeH="0" baseline="0" dirty="0">
                <a:ln>
                  <a:noFill/>
                </a:ln>
                <a:solidFill>
                  <a:schemeClr val="bg1"/>
                </a:solidFill>
                <a:effectLst/>
                <a:latin typeface="Arial" panose="020B0604020202020204" pitchFamily="34" charset="0"/>
              </a:rPr>
              <a:t> Analyze reasons for employee departures and implement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09600"/>
            <a:ext cx="8534401" cy="1117600"/>
          </a:xfrm>
        </p:spPr>
        <p:txBody>
          <a:bodyPr/>
          <a:lstStyle/>
          <a:p>
            <a:r>
              <a:rPr lang="en-US" dirty="0" smtClean="0">
                <a:latin typeface="Algerian" panose="04020705040A02060702" pitchFamily="82" charset="0"/>
              </a:rPr>
              <a:t>PROJECT TITLE</a:t>
            </a:r>
            <a:endParaRPr lang="en-US" dirty="0">
              <a:latin typeface="Algerian" panose="04020705040A02060702" pitchFamily="82" charset="0"/>
            </a:endParaRPr>
          </a:p>
        </p:txBody>
      </p:sp>
      <p:sp>
        <p:nvSpPr>
          <p:cNvPr id="3" name="Text Placeholder 2"/>
          <p:cNvSpPr>
            <a:spLocks noGrp="1"/>
          </p:cNvSpPr>
          <p:nvPr>
            <p:ph type="body" idx="1"/>
          </p:nvPr>
        </p:nvSpPr>
        <p:spPr>
          <a:xfrm>
            <a:off x="914400" y="2590800"/>
            <a:ext cx="8534400" cy="1498600"/>
          </a:xfrm>
        </p:spPr>
        <p:txBody>
          <a:bodyPr>
            <a:normAutofit/>
          </a:bodyPr>
          <a:lstStyle/>
          <a:p>
            <a:r>
              <a:rPr lang="en-US" sz="3200" b="1" spc="50" dirty="0" smtClean="0">
                <a:ln w="0"/>
                <a:solidFill>
                  <a:schemeClr val="bg1"/>
                </a:solidFill>
                <a:effectLst>
                  <a:innerShdw blurRad="63500" dist="50800" dir="13500000">
                    <a:srgbClr val="000000">
                      <a:alpha val="50000"/>
                    </a:srgbClr>
                  </a:innerShdw>
                </a:effectLst>
              </a:rPr>
              <a:t>EMPLOYEE PERFORMANCE ANALYSIS USING  EXCEL</a:t>
            </a:r>
            <a:endParaRPr lang="en-US" sz="3200" b="1" spc="50" dirty="0">
              <a:ln w="0"/>
              <a:solidFill>
                <a:schemeClr val="bg1"/>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9784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F3A8-FFBD-4E24-A9D3-EAE2E0B87B5D}"/>
              </a:ext>
            </a:extLst>
          </p:cNvPr>
          <p:cNvSpPr>
            <a:spLocks noGrp="1"/>
          </p:cNvSpPr>
          <p:nvPr>
            <p:ph type="title"/>
          </p:nvPr>
        </p:nvSpPr>
        <p:spPr/>
        <p:txBody>
          <a:bodyPr>
            <a:normAutofit fontScale="90000"/>
          </a:bodyPr>
          <a:lstStyle/>
          <a:p>
            <a:r>
              <a:rPr lang="en-US" sz="2800" b="0" i="0" dirty="0">
                <a:solidFill>
                  <a:srgbClr val="0D0D0D"/>
                </a:solidFill>
                <a:effectLst/>
                <a:latin typeface="Times New Roman" panose="02020603050405020304" pitchFamily="18" charset="0"/>
                <a:cs typeface="Times New Roman" panose="02020603050405020304" pitchFamily="18" charset="0"/>
              </a:rPr>
              <a:t/>
            </a:r>
            <a:br>
              <a:rPr lang="en-US" sz="2800" b="0" i="0" dirty="0">
                <a:solidFill>
                  <a:srgbClr val="0D0D0D"/>
                </a:solidFill>
                <a:effectLst/>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4FF14D0-3430-BD9C-F666-52331498E6C9}"/>
              </a:ext>
            </a:extLst>
          </p:cNvPr>
          <p:cNvSpPr>
            <a:spLocks noGrp="1"/>
          </p:cNvSpPr>
          <p:nvPr>
            <p:ph type="subTitle" idx="4294967295"/>
          </p:nvPr>
        </p:nvSpPr>
        <p:spPr>
          <a:xfrm>
            <a:off x="646111" y="914400"/>
            <a:ext cx="10363200" cy="5486401"/>
          </a:xfrm>
        </p:spPr>
        <p:txBody>
          <a:bodyPr/>
          <a:lstStyle/>
          <a:p>
            <a:pPr algn="ctr"/>
            <a:r>
              <a:rPr lang="en-IN" sz="32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AGENDA</a:t>
            </a:r>
            <a:endParaRPr lang="en-IN" sz="3200" dirty="0" smtClean="0">
              <a:solidFill>
                <a:schemeClr val="tx1"/>
              </a:solidFill>
              <a:effectLst>
                <a:innerShdw blurRad="114300">
                  <a:prstClr val="black"/>
                </a:innerShdw>
              </a:effectLst>
              <a:latin typeface="Algerian" panose="04020705040A02060702" pitchFamily="82" charset="0"/>
            </a:endParaRPr>
          </a:p>
          <a:p>
            <a:pPr marL="0" indent="0">
              <a:buNone/>
            </a:pPr>
            <a:endParaRPr lang="en-IN" sz="3200" dirty="0"/>
          </a:p>
          <a:p>
            <a:r>
              <a:rPr lang="en-US" b="0" i="0" dirty="0">
                <a:solidFill>
                  <a:schemeClr val="bg1"/>
                </a:solidFill>
                <a:effectLst/>
                <a:latin typeface="Times New Roman" panose="02020603050405020304" pitchFamily="18" charset="0"/>
                <a:cs typeface="Times New Roman" panose="02020603050405020304" pitchFamily="18" charset="0"/>
              </a:rPr>
              <a:t>Problem </a:t>
            </a:r>
            <a:r>
              <a:rPr lang="en-US" b="0" i="0" dirty="0" smtClean="0">
                <a:solidFill>
                  <a:schemeClr val="bg1"/>
                </a:solidFill>
                <a:effectLst/>
                <a:latin typeface="Times New Roman" panose="02020603050405020304" pitchFamily="18" charset="0"/>
                <a:cs typeface="Times New Roman" panose="02020603050405020304" pitchFamily="18" charset="0"/>
              </a:rPr>
              <a:t>Statement</a:t>
            </a:r>
          </a:p>
          <a:p>
            <a:r>
              <a:rPr lang="en-US" b="0" i="0" dirty="0" smtClean="0">
                <a:solidFill>
                  <a:schemeClr val="bg1"/>
                </a:solidFill>
                <a:effectLst/>
                <a:latin typeface="Times New Roman" panose="02020603050405020304" pitchFamily="18" charset="0"/>
                <a:cs typeface="Times New Roman" panose="02020603050405020304" pitchFamily="18" charset="0"/>
              </a:rPr>
              <a:t>Project Overview</a:t>
            </a:r>
          </a:p>
          <a:p>
            <a:r>
              <a:rPr lang="en-US" b="0" i="0" dirty="0" smtClean="0">
                <a:solidFill>
                  <a:schemeClr val="bg1"/>
                </a:solidFill>
                <a:effectLst/>
                <a:latin typeface="Times New Roman" panose="02020603050405020304" pitchFamily="18" charset="0"/>
                <a:cs typeface="Times New Roman" panose="02020603050405020304" pitchFamily="18" charset="0"/>
              </a:rPr>
              <a:t>End Users</a:t>
            </a:r>
          </a:p>
          <a:p>
            <a:r>
              <a:rPr lang="en-US" b="0" i="0" dirty="0" smtClean="0">
                <a:solidFill>
                  <a:schemeClr val="bg1"/>
                </a:solidFill>
                <a:effectLst/>
                <a:latin typeface="Times New Roman" panose="02020603050405020304" pitchFamily="18" charset="0"/>
                <a:cs typeface="Times New Roman" panose="02020603050405020304" pitchFamily="18" charset="0"/>
              </a:rPr>
              <a:t>Our </a:t>
            </a:r>
            <a:r>
              <a:rPr lang="en-US" b="0" i="0" dirty="0">
                <a:solidFill>
                  <a:schemeClr val="bg1"/>
                </a:solidFill>
                <a:effectLst/>
                <a:latin typeface="Times New Roman" panose="02020603050405020304" pitchFamily="18" charset="0"/>
                <a:cs typeface="Times New Roman" panose="02020603050405020304" pitchFamily="18" charset="0"/>
              </a:rPr>
              <a:t>Solution and </a:t>
            </a:r>
            <a:r>
              <a:rPr lang="en-US" b="0" i="0" dirty="0" smtClean="0">
                <a:solidFill>
                  <a:schemeClr val="bg1"/>
                </a:solidFill>
                <a:effectLst/>
                <a:latin typeface="Times New Roman" panose="02020603050405020304" pitchFamily="18" charset="0"/>
                <a:cs typeface="Times New Roman" panose="02020603050405020304" pitchFamily="18" charset="0"/>
              </a:rPr>
              <a:t>Proposition</a:t>
            </a:r>
          </a:p>
          <a:p>
            <a:r>
              <a:rPr lang="en-US" dirty="0" smtClean="0">
                <a:solidFill>
                  <a:schemeClr val="bg1"/>
                </a:solidFill>
                <a:latin typeface="Times New Roman" panose="02020603050405020304" pitchFamily="18" charset="0"/>
                <a:cs typeface="Times New Roman" panose="02020603050405020304" pitchFamily="18" charset="0"/>
              </a:rPr>
              <a:t>Dataset Description</a:t>
            </a:r>
          </a:p>
          <a:p>
            <a:r>
              <a:rPr lang="en-US" b="0" i="0" dirty="0" smtClean="0">
                <a:solidFill>
                  <a:schemeClr val="bg1"/>
                </a:solidFill>
                <a:effectLst/>
                <a:latin typeface="Times New Roman" panose="02020603050405020304" pitchFamily="18" charset="0"/>
                <a:cs typeface="Times New Roman" panose="02020603050405020304" pitchFamily="18" charset="0"/>
              </a:rPr>
              <a:t>Modelling Approach</a:t>
            </a:r>
          </a:p>
          <a:p>
            <a:r>
              <a:rPr lang="en-US" b="0" i="0" dirty="0" smtClean="0">
                <a:solidFill>
                  <a:schemeClr val="bg1"/>
                </a:solidFill>
                <a:effectLst/>
                <a:latin typeface="Times New Roman" panose="02020603050405020304" pitchFamily="18" charset="0"/>
                <a:cs typeface="Times New Roman" panose="02020603050405020304" pitchFamily="18" charset="0"/>
              </a:rPr>
              <a:t>Results </a:t>
            </a:r>
            <a:r>
              <a:rPr lang="en-US" b="0" i="0" dirty="0">
                <a:solidFill>
                  <a:schemeClr val="bg1"/>
                </a:solidFill>
                <a:effectLst/>
                <a:latin typeface="Times New Roman" panose="02020603050405020304" pitchFamily="18" charset="0"/>
                <a:cs typeface="Times New Roman" panose="02020603050405020304" pitchFamily="18" charset="0"/>
              </a:rPr>
              <a:t>and </a:t>
            </a:r>
            <a:r>
              <a:rPr lang="en-US" dirty="0" smtClean="0">
                <a:solidFill>
                  <a:schemeClr val="bg1"/>
                </a:solidFill>
                <a:latin typeface="Times New Roman" panose="02020603050405020304" pitchFamily="18" charset="0"/>
                <a:cs typeface="Times New Roman" panose="02020603050405020304" pitchFamily="18" charset="0"/>
              </a:rPr>
              <a:t>Discussion</a:t>
            </a:r>
          </a:p>
          <a:p>
            <a:r>
              <a:rPr lang="en-US" b="0" i="0" dirty="0" smtClean="0">
                <a:solidFill>
                  <a:schemeClr val="bg1"/>
                </a:solidFill>
                <a:effectLst/>
                <a:latin typeface="Times New Roman" panose="02020603050405020304" pitchFamily="18" charset="0"/>
                <a:cs typeface="Times New Roman" panose="02020603050405020304" pitchFamily="18" charset="0"/>
              </a:rPr>
              <a:t>Conclusion</a:t>
            </a:r>
            <a:endParaRPr lang="en-IN" dirty="0">
              <a:solidFill>
                <a:schemeClr val="bg1"/>
              </a:solidFill>
            </a:endParaRPr>
          </a:p>
        </p:txBody>
      </p:sp>
    </p:spTree>
    <p:extLst>
      <p:ext uri="{BB962C8B-B14F-4D97-AF65-F5344CB8AC3E}">
        <p14:creationId xmlns:p14="http://schemas.microsoft.com/office/powerpoint/2010/main" val="372646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76322" y="357235"/>
            <a:ext cx="85344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lgerian" panose="04020705040A02060702" pitchFamily="82" charset="0"/>
              </a:rPr>
              <a:t>P</a:t>
            </a:r>
            <a:r>
              <a:rPr sz="4250" spc="15" dirty="0">
                <a:latin typeface="Algerian" panose="04020705040A02060702" pitchFamily="82" charset="0"/>
              </a:rPr>
              <a:t>ROB</a:t>
            </a:r>
            <a:r>
              <a:rPr sz="4250" spc="55" dirty="0">
                <a:latin typeface="Algerian" panose="04020705040A02060702" pitchFamily="82" charset="0"/>
              </a:rPr>
              <a:t>L</a:t>
            </a:r>
            <a:r>
              <a:rPr sz="4250" spc="-20" dirty="0">
                <a:latin typeface="Algerian" panose="04020705040A02060702" pitchFamily="82" charset="0"/>
              </a:rPr>
              <a:t>E</a:t>
            </a:r>
            <a:r>
              <a:rPr sz="4250" spc="20" dirty="0">
                <a:latin typeface="Algerian" panose="04020705040A02060702" pitchFamily="82" charset="0"/>
              </a:rPr>
              <a:t>M</a:t>
            </a:r>
            <a:r>
              <a:rPr sz="4250" dirty="0">
                <a:latin typeface="Algerian" panose="04020705040A02060702" pitchFamily="82" charset="0"/>
              </a:rPr>
              <a:t>	</a:t>
            </a:r>
            <a:r>
              <a:rPr sz="4250" spc="10" dirty="0">
                <a:latin typeface="Algerian" panose="04020705040A02060702" pitchFamily="82" charset="0"/>
              </a:rPr>
              <a:t>S</a:t>
            </a:r>
            <a:r>
              <a:rPr sz="4250" spc="-370" dirty="0">
                <a:latin typeface="Algerian" panose="04020705040A02060702" pitchFamily="82" charset="0"/>
              </a:rPr>
              <a:t>T</a:t>
            </a:r>
            <a:r>
              <a:rPr sz="4250" spc="-375" dirty="0">
                <a:latin typeface="Algerian" panose="04020705040A02060702" pitchFamily="82" charset="0"/>
              </a:rPr>
              <a:t>A</a:t>
            </a:r>
            <a:r>
              <a:rPr sz="4250" spc="15" dirty="0">
                <a:latin typeface="Algerian" panose="04020705040A02060702" pitchFamily="82" charset="0"/>
              </a:rPr>
              <a:t>T</a:t>
            </a:r>
            <a:r>
              <a:rPr sz="4250" spc="-10" dirty="0">
                <a:latin typeface="Algerian" panose="04020705040A02060702" pitchFamily="82" charset="0"/>
              </a:rPr>
              <a:t>E</a:t>
            </a:r>
            <a:r>
              <a:rPr sz="4250" spc="-20" dirty="0">
                <a:latin typeface="Algerian" panose="04020705040A02060702" pitchFamily="82" charset="0"/>
              </a:rPr>
              <a:t>ME</a:t>
            </a:r>
            <a:r>
              <a:rPr sz="4250" spc="10" dirty="0">
                <a:latin typeface="Algerian" panose="04020705040A02060702" pitchFamily="82" charset="0"/>
              </a:rPr>
              <a:t>NT</a:t>
            </a:r>
            <a:endParaRPr sz="4250" dirty="0">
              <a:latin typeface="Algerian" panose="04020705040A02060702" pitchFamily="82" charset="0"/>
            </a:endParaRPr>
          </a:p>
        </p:txBody>
      </p:sp>
      <p:sp>
        <p:nvSpPr>
          <p:cNvPr id="9" name="Text Placeholder 8">
            <a:extLst>
              <a:ext uri="{FF2B5EF4-FFF2-40B4-BE49-F238E27FC236}">
                <a16:creationId xmlns:a16="http://schemas.microsoft.com/office/drawing/2014/main" id="{DD1C1D2C-1B6A-846A-2B1E-2FC4A89B6EF8}"/>
              </a:ext>
            </a:extLst>
          </p:cNvPr>
          <p:cNvSpPr>
            <a:spLocks noGrp="1"/>
          </p:cNvSpPr>
          <p:nvPr>
            <p:ph idx="1"/>
          </p:nvPr>
        </p:nvSpPr>
        <p:spPr>
          <a:xfrm>
            <a:off x="583249" y="1991756"/>
            <a:ext cx="9703751" cy="3313669"/>
          </a:xfrm>
        </p:spPr>
        <p:txBody>
          <a:bodyPr>
            <a:normAutofit fontScale="70000" lnSpcReduction="20000"/>
          </a:bodyPr>
          <a:lstStyle/>
          <a:p>
            <a:r>
              <a:rPr lang="en-US" sz="2900" b="1" dirty="0">
                <a:solidFill>
                  <a:schemeClr val="bg1"/>
                </a:solidFill>
              </a:rPr>
              <a:t>Inaccurate performance evaluation</a:t>
            </a:r>
            <a:r>
              <a:rPr lang="en-US" b="1" dirty="0"/>
              <a:t>:</a:t>
            </a:r>
          </a:p>
          <a:p>
            <a:pPr marL="0" indent="0">
              <a:buNone/>
            </a:pPr>
            <a:r>
              <a:rPr lang="en-IN" dirty="0"/>
              <a:t>			</a:t>
            </a:r>
            <a:r>
              <a:rPr lang="en-IN" sz="2600" dirty="0"/>
              <a:t>           </a:t>
            </a:r>
            <a:r>
              <a:rPr lang="en-IN" sz="2900" dirty="0">
                <a:latin typeface="Times New Roman" panose="02020603050405020304" pitchFamily="18" charset="0"/>
                <a:cs typeface="Times New Roman" panose="02020603050405020304" pitchFamily="18" charset="0"/>
              </a:rPr>
              <a:t>Current manual methods of evaluation often lead to subjective  </a:t>
            </a:r>
          </a:p>
          <a:p>
            <a:pPr marL="0" indent="0">
              <a:buNone/>
            </a:pPr>
            <a:r>
              <a:rPr lang="en-IN" sz="2900" dirty="0">
                <a:latin typeface="Times New Roman" panose="02020603050405020304" pitchFamily="18" charset="0"/>
                <a:cs typeface="Times New Roman" panose="02020603050405020304" pitchFamily="18" charset="0"/>
              </a:rPr>
              <a:t>Judgments and inconsistencies, impacting employee morale and organisational and productivity</a:t>
            </a:r>
            <a:r>
              <a:rPr lang="en-IN" sz="2600" dirty="0"/>
              <a:t>.</a:t>
            </a:r>
          </a:p>
          <a:p>
            <a:endParaRPr lang="en-IN" sz="2600" dirty="0"/>
          </a:p>
          <a:p>
            <a:r>
              <a:rPr lang="en-IN" sz="2900" b="1" dirty="0">
                <a:solidFill>
                  <a:schemeClr val="bg1"/>
                </a:solidFill>
              </a:rPr>
              <a:t>Lack of data driven insights</a:t>
            </a:r>
            <a:r>
              <a:rPr lang="en-IN" b="1" dirty="0"/>
              <a:t>:</a:t>
            </a:r>
          </a:p>
          <a:p>
            <a:pPr marL="0" indent="0">
              <a:buNone/>
            </a:pPr>
            <a:r>
              <a:rPr lang="en-IN" dirty="0"/>
              <a:t>		               </a:t>
            </a:r>
            <a:r>
              <a:rPr lang="en-IN" sz="2900" dirty="0">
                <a:latin typeface="Times New Roman" panose="02020603050405020304" pitchFamily="18" charset="0"/>
                <a:cs typeface="Times New Roman" panose="02020603050405020304" pitchFamily="18" charset="0"/>
              </a:rPr>
              <a:t>Without a structured approach to data collection and</a:t>
            </a:r>
          </a:p>
          <a:p>
            <a:pPr marL="0" indent="0">
              <a:buNone/>
            </a:pPr>
            <a:r>
              <a:rPr lang="en-IN" sz="2900" dirty="0">
                <a:latin typeface="Times New Roman" panose="02020603050405020304" pitchFamily="18" charset="0"/>
                <a:cs typeface="Times New Roman" panose="02020603050405020304" pitchFamily="18" charset="0"/>
              </a:rPr>
              <a:t>Analysis, organisation struggle to identify trends, areas for improvement, and </a:t>
            </a:r>
          </a:p>
          <a:p>
            <a:pPr marL="0" indent="0">
              <a:buNone/>
            </a:pPr>
            <a:r>
              <a:rPr lang="en-IN" sz="2900" dirty="0">
                <a:latin typeface="Times New Roman" panose="02020603050405020304" pitchFamily="18" charset="0"/>
                <a:cs typeface="Times New Roman" panose="02020603050405020304" pitchFamily="18" charset="0"/>
              </a:rPr>
              <a:t>Effective performance strategies.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69059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lgerian" panose="04020705040A02060702" pitchFamily="82" charset="0"/>
              </a:rPr>
              <a:t>PROJECT	</a:t>
            </a:r>
            <a:r>
              <a:rPr sz="4250" spc="-20" dirty="0">
                <a:latin typeface="Algerian" panose="04020705040A02060702" pitchFamily="82" charset="0"/>
              </a:rPr>
              <a:t>OVERV</a:t>
            </a:r>
            <a:r>
              <a:rPr lang="en-IN" sz="4250" spc="-20" dirty="0">
                <a:latin typeface="Algerian" panose="04020705040A02060702" pitchFamily="82" charset="0"/>
              </a:rPr>
              <a:t>IEW</a:t>
            </a:r>
            <a:endParaRPr sz="4250" dirty="0">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88100" y="1596420"/>
            <a:ext cx="8655937"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chemeClr val="bg1"/>
                </a:solidFill>
                <a:latin typeface="Times New Roman" panose="02020603050405020304" pitchFamily="18" charset="0"/>
                <a:cs typeface="Times New Roman" panose="02020603050405020304" pitchFamily="18" charset="0"/>
              </a:rPr>
              <a:t>I</a:t>
            </a:r>
            <a:r>
              <a:rPr lang="en-US" sz="2400" b="0" i="0" dirty="0">
                <a:solidFill>
                  <a:schemeClr val="bg1"/>
                </a:solidFill>
                <a:effectLst/>
                <a:latin typeface="Times New Roman" panose="02020603050405020304" pitchFamily="18" charset="0"/>
                <a:cs typeface="Times New Roman" panose="02020603050405020304" pitchFamily="18" charset="0"/>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r>
              <a:rPr lang="en-US" sz="2400" b="0" i="0" dirty="0">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047750" y="526493"/>
            <a:ext cx="853440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Algerian" panose="04020705040A02060702" pitchFamily="82" charset="0"/>
              </a:rPr>
              <a:t>W</a:t>
            </a:r>
            <a:r>
              <a:rPr sz="3600" spc="-20" dirty="0">
                <a:latin typeface="Algerian" panose="04020705040A02060702" pitchFamily="82" charset="0"/>
              </a:rPr>
              <a:t>H</a:t>
            </a:r>
            <a:r>
              <a:rPr sz="3600" spc="20" dirty="0">
                <a:latin typeface="Algerian" panose="04020705040A02060702" pitchFamily="82" charset="0"/>
              </a:rPr>
              <a:t>O</a:t>
            </a:r>
            <a:r>
              <a:rPr sz="3600" spc="-235" dirty="0">
                <a:latin typeface="Algerian" panose="04020705040A02060702" pitchFamily="82" charset="0"/>
              </a:rPr>
              <a:t> </a:t>
            </a:r>
            <a:r>
              <a:rPr sz="3600" spc="-10" dirty="0">
                <a:latin typeface="Algerian" panose="04020705040A02060702" pitchFamily="82" charset="0"/>
              </a:rPr>
              <a:t>AR</a:t>
            </a:r>
            <a:r>
              <a:rPr sz="3600" spc="15" dirty="0">
                <a:latin typeface="Algerian" panose="04020705040A02060702" pitchFamily="82" charset="0"/>
              </a:rPr>
              <a:t>E</a:t>
            </a:r>
            <a:r>
              <a:rPr sz="3600" spc="-35" dirty="0">
                <a:latin typeface="Algerian" panose="04020705040A02060702" pitchFamily="82" charset="0"/>
              </a:rPr>
              <a:t> </a:t>
            </a:r>
            <a:r>
              <a:rPr sz="3600" spc="-10" dirty="0">
                <a:latin typeface="Algerian" panose="04020705040A02060702" pitchFamily="82" charset="0"/>
              </a:rPr>
              <a:t>T</a:t>
            </a:r>
            <a:r>
              <a:rPr sz="3600" spc="-15" dirty="0">
                <a:latin typeface="Algerian" panose="04020705040A02060702" pitchFamily="82" charset="0"/>
              </a:rPr>
              <a:t>H</a:t>
            </a:r>
            <a:r>
              <a:rPr sz="3600" spc="15" dirty="0">
                <a:latin typeface="Algerian" panose="04020705040A02060702" pitchFamily="82" charset="0"/>
              </a:rPr>
              <a:t>E</a:t>
            </a:r>
            <a:r>
              <a:rPr sz="3600" spc="-35" dirty="0">
                <a:latin typeface="Algerian" panose="04020705040A02060702" pitchFamily="82" charset="0"/>
              </a:rPr>
              <a:t> </a:t>
            </a:r>
            <a:r>
              <a:rPr sz="3600" spc="-20" dirty="0">
                <a:latin typeface="Algerian" panose="04020705040A02060702" pitchFamily="82" charset="0"/>
              </a:rPr>
              <a:t>E</a:t>
            </a:r>
            <a:r>
              <a:rPr sz="3600" spc="30" dirty="0">
                <a:latin typeface="Algerian" panose="04020705040A02060702" pitchFamily="82" charset="0"/>
              </a:rPr>
              <a:t>N</a:t>
            </a:r>
            <a:r>
              <a:rPr sz="3600" spc="15" dirty="0">
                <a:latin typeface="Algerian" panose="04020705040A02060702" pitchFamily="82" charset="0"/>
              </a:rPr>
              <a:t>D</a:t>
            </a:r>
            <a:r>
              <a:rPr sz="3600" spc="-45" dirty="0">
                <a:latin typeface="Algerian" panose="04020705040A02060702" pitchFamily="82" charset="0"/>
              </a:rPr>
              <a:t> </a:t>
            </a:r>
            <a:r>
              <a:rPr sz="3600" dirty="0">
                <a:latin typeface="Algerian" panose="04020705040A02060702" pitchFamily="82" charset="0"/>
              </a:rPr>
              <a:t>U</a:t>
            </a:r>
            <a:r>
              <a:rPr sz="3600" spc="10" dirty="0">
                <a:latin typeface="Algerian" panose="04020705040A02060702" pitchFamily="82" charset="0"/>
              </a:rPr>
              <a:t>S</a:t>
            </a:r>
            <a:r>
              <a:rPr sz="3600" spc="-25" dirty="0">
                <a:latin typeface="Algerian" panose="04020705040A02060702" pitchFamily="82" charset="0"/>
              </a:rPr>
              <a:t>E</a:t>
            </a:r>
            <a:r>
              <a:rPr sz="3600" spc="-10" dirty="0">
                <a:latin typeface="Algerian" panose="04020705040A02060702" pitchFamily="82" charset="0"/>
              </a:rPr>
              <a:t>R</a:t>
            </a:r>
            <a:r>
              <a:rPr sz="3600" spc="5" dirty="0">
                <a:latin typeface="Algerian" panose="04020705040A02060702" pitchFamily="82" charset="0"/>
              </a:rPr>
              <a:t>S</a:t>
            </a:r>
            <a:r>
              <a:rPr sz="3600" spc="5" dirty="0" smtClean="0">
                <a:latin typeface="Algerian" panose="04020705040A02060702" pitchFamily="82" charset="0"/>
              </a:rPr>
              <a:t>?</a:t>
            </a:r>
            <a:r>
              <a:rPr lang="en-US" sz="3600" spc="5" dirty="0" smtClean="0">
                <a:latin typeface="Algerian" panose="04020705040A02060702" pitchFamily="82" charset="0"/>
              </a:rPr>
              <a:t> </a:t>
            </a:r>
            <a:endParaRPr sz="3600" dirty="0">
              <a:latin typeface="Algerian" panose="04020705040A02060702" pitchFamily="82" charset="0"/>
            </a:endParaRPr>
          </a:p>
        </p:txBody>
      </p:sp>
      <p:sp>
        <p:nvSpPr>
          <p:cNvPr id="7" name="Text Placeholder 6">
            <a:extLst>
              <a:ext uri="{FF2B5EF4-FFF2-40B4-BE49-F238E27FC236}">
                <a16:creationId xmlns:a16="http://schemas.microsoft.com/office/drawing/2014/main" id="{CBAA8DA4-DF6D-584C-243A-9D5680217AA4}"/>
              </a:ext>
            </a:extLst>
          </p:cNvPr>
          <p:cNvSpPr>
            <a:spLocks noGrp="1"/>
          </p:cNvSpPr>
          <p:nvPr>
            <p:ph idx="1"/>
          </p:nvPr>
        </p:nvSpPr>
        <p:spPr>
          <a:xfrm>
            <a:off x="805815" y="1577340"/>
            <a:ext cx="10972800" cy="2766060"/>
          </a:xfrm>
        </p:spPr>
        <p:txBody>
          <a:bodyPr>
            <a:normAutofit fontScale="85000" lnSpcReduction="20000"/>
          </a:bodyPr>
          <a:lstStyle/>
          <a:p>
            <a:r>
              <a:rPr lang="en-IN" b="1" dirty="0">
                <a:solidFill>
                  <a:schemeClr val="bg1"/>
                </a:solidFill>
              </a:rPr>
              <a:t>Human Resources (HR) Professionals</a:t>
            </a:r>
          </a:p>
          <a:p>
            <a:r>
              <a:rPr lang="en-IN" b="1" dirty="0">
                <a:solidFill>
                  <a:schemeClr val="bg1"/>
                </a:solidFill>
              </a:rPr>
              <a:t>Managers</a:t>
            </a:r>
          </a:p>
          <a:p>
            <a:r>
              <a:rPr lang="en-IN" b="1" dirty="0">
                <a:solidFill>
                  <a:schemeClr val="bg1"/>
                </a:solidFill>
              </a:rPr>
              <a:t>Employees</a:t>
            </a:r>
          </a:p>
          <a:p>
            <a:r>
              <a:rPr lang="en-IN" b="1" dirty="0">
                <a:solidFill>
                  <a:schemeClr val="bg1"/>
                </a:solidFill>
              </a:rPr>
              <a:t>Executives</a:t>
            </a:r>
          </a:p>
          <a:p>
            <a:r>
              <a:rPr lang="en-IN" b="1" dirty="0">
                <a:solidFill>
                  <a:schemeClr val="bg1"/>
                </a:solidFill>
              </a:rPr>
              <a:t>External Stakeholders (e.g., Investors, Shareholders)</a:t>
            </a:r>
          </a:p>
          <a:p>
            <a:r>
              <a:rPr lang="en-IN" b="1" dirty="0">
                <a:solidFill>
                  <a:schemeClr val="bg1"/>
                </a:solidFill>
              </a:rPr>
              <a:t>Training and development teams</a:t>
            </a:r>
          </a:p>
          <a:p>
            <a:r>
              <a:rPr lang="en-IN" b="1" dirty="0">
                <a:solidFill>
                  <a:schemeClr val="bg1"/>
                </a:solidFill>
              </a:rPr>
              <a:t>Supervisor</a:t>
            </a:r>
          </a:p>
          <a:p>
            <a:r>
              <a:rPr lang="en-IN" b="1" dirty="0">
                <a:solidFill>
                  <a:schemeClr val="bg1"/>
                </a:solidFill>
              </a:rPr>
              <a:t>Recruitment teams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46111" y="452718"/>
            <a:ext cx="9706429"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Algerian" panose="04020705040A02060702" pitchFamily="82" charset="0"/>
              </a:rPr>
              <a:t>O</a:t>
            </a:r>
            <a:r>
              <a:rPr sz="3600" spc="25" dirty="0">
                <a:latin typeface="Algerian" panose="04020705040A02060702" pitchFamily="82" charset="0"/>
              </a:rPr>
              <a:t>U</a:t>
            </a:r>
            <a:r>
              <a:rPr sz="3600" dirty="0">
                <a:latin typeface="Algerian" panose="04020705040A02060702" pitchFamily="82" charset="0"/>
              </a:rPr>
              <a:t>R</a:t>
            </a:r>
            <a:r>
              <a:rPr sz="3600" spc="5" dirty="0">
                <a:latin typeface="Algerian" panose="04020705040A02060702" pitchFamily="82" charset="0"/>
              </a:rPr>
              <a:t> </a:t>
            </a:r>
            <a:r>
              <a:rPr sz="3600" spc="25" dirty="0">
                <a:latin typeface="Algerian" panose="04020705040A02060702" pitchFamily="82" charset="0"/>
              </a:rPr>
              <a:t>S</a:t>
            </a:r>
            <a:r>
              <a:rPr sz="3600" spc="10" dirty="0">
                <a:latin typeface="Algerian" panose="04020705040A02060702" pitchFamily="82" charset="0"/>
              </a:rPr>
              <a:t>O</a:t>
            </a:r>
            <a:r>
              <a:rPr sz="3600" spc="25" dirty="0">
                <a:latin typeface="Algerian" panose="04020705040A02060702" pitchFamily="82" charset="0"/>
              </a:rPr>
              <a:t>LU</a:t>
            </a:r>
            <a:r>
              <a:rPr sz="3600" spc="-35" dirty="0">
                <a:latin typeface="Algerian" panose="04020705040A02060702" pitchFamily="82" charset="0"/>
              </a:rPr>
              <a:t>T</a:t>
            </a:r>
            <a:r>
              <a:rPr sz="3600" spc="-30" dirty="0">
                <a:latin typeface="Algerian" panose="04020705040A02060702" pitchFamily="82" charset="0"/>
              </a:rPr>
              <a:t>I</a:t>
            </a:r>
            <a:r>
              <a:rPr sz="3600" spc="10" dirty="0">
                <a:latin typeface="Algerian" panose="04020705040A02060702" pitchFamily="82" charset="0"/>
              </a:rPr>
              <a:t>O</a:t>
            </a:r>
            <a:r>
              <a:rPr sz="3600" dirty="0">
                <a:latin typeface="Algerian" panose="04020705040A02060702" pitchFamily="82" charset="0"/>
              </a:rPr>
              <a:t>N</a:t>
            </a:r>
            <a:r>
              <a:rPr sz="3600" spc="-345" dirty="0">
                <a:latin typeface="Algerian" panose="04020705040A02060702" pitchFamily="82" charset="0"/>
              </a:rPr>
              <a:t> </a:t>
            </a:r>
            <a:r>
              <a:rPr sz="3600" spc="-35" dirty="0">
                <a:latin typeface="Algerian" panose="04020705040A02060702" pitchFamily="82" charset="0"/>
              </a:rPr>
              <a:t>A</a:t>
            </a:r>
            <a:r>
              <a:rPr sz="3600" spc="-5" dirty="0">
                <a:latin typeface="Algerian" panose="04020705040A02060702" pitchFamily="82" charset="0"/>
              </a:rPr>
              <a:t>N</a:t>
            </a:r>
            <a:r>
              <a:rPr sz="3600" dirty="0">
                <a:latin typeface="Algerian" panose="04020705040A02060702" pitchFamily="82" charset="0"/>
              </a:rPr>
              <a:t>D</a:t>
            </a:r>
            <a:r>
              <a:rPr sz="3600" spc="35" dirty="0">
                <a:latin typeface="Algerian" panose="04020705040A02060702" pitchFamily="82" charset="0"/>
              </a:rPr>
              <a:t> </a:t>
            </a:r>
            <a:r>
              <a:rPr sz="3600" spc="-30" dirty="0">
                <a:latin typeface="Algerian" panose="04020705040A02060702" pitchFamily="82" charset="0"/>
              </a:rPr>
              <a:t>I</a:t>
            </a:r>
            <a:r>
              <a:rPr sz="3600" spc="-35" dirty="0">
                <a:latin typeface="Algerian" panose="04020705040A02060702" pitchFamily="82" charset="0"/>
              </a:rPr>
              <a:t>T</a:t>
            </a:r>
            <a:r>
              <a:rPr sz="3600" dirty="0">
                <a:latin typeface="Algerian" panose="04020705040A02060702" pitchFamily="82" charset="0"/>
              </a:rPr>
              <a:t>S</a:t>
            </a:r>
            <a:r>
              <a:rPr sz="3600" spc="60" dirty="0">
                <a:latin typeface="Algerian" panose="04020705040A02060702" pitchFamily="82" charset="0"/>
              </a:rPr>
              <a:t> </a:t>
            </a:r>
            <a:r>
              <a:rPr sz="3600" spc="-295" dirty="0">
                <a:latin typeface="Algerian" panose="04020705040A02060702" pitchFamily="82" charset="0"/>
              </a:rPr>
              <a:t>V</a:t>
            </a:r>
            <a:r>
              <a:rPr sz="3600" spc="-35" dirty="0">
                <a:latin typeface="Algerian" panose="04020705040A02060702" pitchFamily="82" charset="0"/>
              </a:rPr>
              <a:t>A</a:t>
            </a:r>
            <a:r>
              <a:rPr sz="3600" spc="25" dirty="0">
                <a:latin typeface="Algerian" panose="04020705040A02060702" pitchFamily="82" charset="0"/>
              </a:rPr>
              <a:t>LU</a:t>
            </a:r>
            <a:r>
              <a:rPr sz="3600" dirty="0">
                <a:latin typeface="Algerian" panose="04020705040A02060702" pitchFamily="82" charset="0"/>
              </a:rPr>
              <a:t>E</a:t>
            </a:r>
            <a:r>
              <a:rPr sz="3600" spc="-65" dirty="0">
                <a:latin typeface="Algerian" panose="04020705040A02060702" pitchFamily="82" charset="0"/>
              </a:rPr>
              <a:t> </a:t>
            </a:r>
            <a:r>
              <a:rPr sz="3600" spc="-15" dirty="0">
                <a:latin typeface="Algerian" panose="04020705040A02060702" pitchFamily="82" charset="0"/>
              </a:rPr>
              <a:t>P</a:t>
            </a:r>
            <a:r>
              <a:rPr sz="3600" spc="-30" dirty="0">
                <a:latin typeface="Algerian" panose="04020705040A02060702" pitchFamily="82" charset="0"/>
              </a:rPr>
              <a:t>R</a:t>
            </a:r>
            <a:r>
              <a:rPr sz="3600" spc="10" dirty="0">
                <a:latin typeface="Algerian" panose="04020705040A02060702" pitchFamily="82" charset="0"/>
              </a:rPr>
              <a:t>O</a:t>
            </a:r>
            <a:r>
              <a:rPr sz="3600" spc="-15" dirty="0">
                <a:latin typeface="Algerian" panose="04020705040A02060702" pitchFamily="82" charset="0"/>
              </a:rPr>
              <a:t>P</a:t>
            </a:r>
            <a:r>
              <a:rPr sz="3600" spc="10" dirty="0">
                <a:latin typeface="Algerian" panose="04020705040A02060702" pitchFamily="82" charset="0"/>
              </a:rPr>
              <a:t>O</a:t>
            </a:r>
            <a:r>
              <a:rPr sz="3600" spc="25" dirty="0">
                <a:latin typeface="Algerian" panose="04020705040A02060702" pitchFamily="82" charset="0"/>
              </a:rPr>
              <a:t>S</a:t>
            </a:r>
            <a:r>
              <a:rPr sz="3600" spc="-30" dirty="0">
                <a:latin typeface="Algerian" panose="04020705040A02060702" pitchFamily="82" charset="0"/>
              </a:rPr>
              <a:t>I</a:t>
            </a:r>
            <a:r>
              <a:rPr sz="3600" spc="-35" dirty="0">
                <a:latin typeface="Algerian" panose="04020705040A02060702" pitchFamily="82" charset="0"/>
              </a:rPr>
              <a:t>T</a:t>
            </a:r>
            <a:r>
              <a:rPr sz="3600" spc="-30" dirty="0">
                <a:latin typeface="Algerian" panose="04020705040A02060702" pitchFamily="82" charset="0"/>
              </a:rPr>
              <a:t>I</a:t>
            </a:r>
            <a:r>
              <a:rPr sz="3600" spc="10" dirty="0">
                <a:latin typeface="Algerian" panose="04020705040A02060702" pitchFamily="82" charset="0"/>
              </a:rPr>
              <a:t>O</a:t>
            </a:r>
            <a:r>
              <a:rPr sz="3600" dirty="0">
                <a:latin typeface="Algerian" panose="04020705040A02060702" pitchFamily="82" charset="0"/>
              </a:rPr>
              <a:t>N</a:t>
            </a:r>
          </a:p>
        </p:txBody>
      </p:sp>
      <p:sp>
        <p:nvSpPr>
          <p:cNvPr id="8" name="Text Placeholder 7">
            <a:extLst>
              <a:ext uri="{FF2B5EF4-FFF2-40B4-BE49-F238E27FC236}">
                <a16:creationId xmlns:a16="http://schemas.microsoft.com/office/drawing/2014/main" id="{1AE9F9C4-BF74-BC8D-754F-0E6D81BEC1C0}"/>
              </a:ext>
            </a:extLst>
          </p:cNvPr>
          <p:cNvSpPr>
            <a:spLocks noGrp="1"/>
          </p:cNvSpPr>
          <p:nvPr>
            <p:ph idx="1"/>
          </p:nvPr>
        </p:nvSpPr>
        <p:spPr>
          <a:xfrm>
            <a:off x="3176270" y="2019300"/>
            <a:ext cx="6177280" cy="2133600"/>
          </a:xfrm>
        </p:spPr>
        <p:txBody>
          <a:bodyPr>
            <a:normAutofit/>
          </a:bodyPr>
          <a:lstStyle/>
          <a:p>
            <a:r>
              <a:rPr lang="en-IN" b="1" dirty="0">
                <a:solidFill>
                  <a:schemeClr val="bg1"/>
                </a:solidFill>
              </a:rPr>
              <a:t>Filter- Remove blanks </a:t>
            </a:r>
          </a:p>
          <a:p>
            <a:r>
              <a:rPr lang="en-IN" b="1" dirty="0">
                <a:solidFill>
                  <a:schemeClr val="bg1"/>
                </a:solidFill>
              </a:rPr>
              <a:t>Conditional formatting- Missing values</a:t>
            </a:r>
          </a:p>
          <a:p>
            <a:r>
              <a:rPr lang="en-IN" b="1" dirty="0">
                <a:solidFill>
                  <a:schemeClr val="bg1"/>
                </a:solidFill>
              </a:rPr>
              <a:t>Graph- Visualization</a:t>
            </a:r>
          </a:p>
          <a:p>
            <a:r>
              <a:rPr lang="en-IN" b="1" dirty="0">
                <a:solidFill>
                  <a:schemeClr val="bg1"/>
                </a:solidFill>
              </a:rPr>
              <a:t>Pivot table- Analysis</a:t>
            </a:r>
          </a:p>
          <a:p>
            <a:r>
              <a:rPr lang="en-IN" b="1" dirty="0">
                <a:solidFill>
                  <a:schemeClr val="bg1"/>
                </a:solidFill>
              </a:rPr>
              <a:t>Slicer- Filtering</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371600" y="457200"/>
            <a:ext cx="8534400" cy="1507067"/>
          </a:xfrm>
        </p:spPr>
        <p:txBody>
          <a:bodyPr/>
          <a:lstStyle/>
          <a:p>
            <a:r>
              <a:rPr lang="en-IN" dirty="0">
                <a:latin typeface="Algerian" panose="04020705040A02060702" pitchFamily="82" charset="0"/>
              </a:rPr>
              <a:t>Dataset Description</a:t>
            </a:r>
          </a:p>
        </p:txBody>
      </p:sp>
      <p:sp>
        <p:nvSpPr>
          <p:cNvPr id="3" name="Text Placeholder 2">
            <a:extLst>
              <a:ext uri="{FF2B5EF4-FFF2-40B4-BE49-F238E27FC236}">
                <a16:creationId xmlns:a16="http://schemas.microsoft.com/office/drawing/2014/main" id="{858628EA-D781-6F59-B223-E0E2DBCD98B0}"/>
              </a:ext>
            </a:extLst>
          </p:cNvPr>
          <p:cNvSpPr>
            <a:spLocks noGrp="1"/>
          </p:cNvSpPr>
          <p:nvPr>
            <p:ph idx="1"/>
          </p:nvPr>
        </p:nvSpPr>
        <p:spPr>
          <a:xfrm>
            <a:off x="785812" y="1676400"/>
            <a:ext cx="10872788" cy="2895600"/>
          </a:xfrm>
        </p:spPr>
        <p:txBody>
          <a:bodyPr>
            <a:noAutofit/>
          </a:bodyPr>
          <a:lstStyle/>
          <a:p>
            <a:r>
              <a:rPr lang="en-IN" b="1" dirty="0">
                <a:solidFill>
                  <a:schemeClr val="bg1"/>
                </a:solidFill>
              </a:rPr>
              <a:t>Employee id </a:t>
            </a:r>
          </a:p>
          <a:p>
            <a:r>
              <a:rPr lang="en-IN" b="1" dirty="0">
                <a:solidFill>
                  <a:schemeClr val="bg1"/>
                </a:solidFill>
              </a:rPr>
              <a:t>Employee first name</a:t>
            </a:r>
          </a:p>
          <a:p>
            <a:r>
              <a:rPr lang="en-IN" b="1" dirty="0">
                <a:solidFill>
                  <a:schemeClr val="bg1"/>
                </a:solidFill>
              </a:rPr>
              <a:t>Employee last name </a:t>
            </a:r>
          </a:p>
          <a:p>
            <a:r>
              <a:rPr lang="en-IN" b="1" dirty="0">
                <a:solidFill>
                  <a:schemeClr val="bg1"/>
                </a:solidFill>
              </a:rPr>
              <a:t>Employee classification type</a:t>
            </a:r>
          </a:p>
          <a:p>
            <a:r>
              <a:rPr lang="en-IN" b="1" dirty="0">
                <a:solidFill>
                  <a:schemeClr val="bg1"/>
                </a:solidFill>
              </a:rPr>
              <a:t>Gender code</a:t>
            </a:r>
          </a:p>
          <a:p>
            <a:r>
              <a:rPr lang="en-IN" b="1" dirty="0">
                <a:solidFill>
                  <a:schemeClr val="bg1"/>
                </a:solidFill>
              </a:rPr>
              <a:t>Current employee performance </a:t>
            </a:r>
          </a:p>
          <a:p>
            <a:r>
              <a:rPr lang="en-IN" b="1" dirty="0">
                <a:solidFill>
                  <a:schemeClr val="bg1"/>
                </a:solidFill>
              </a:rPr>
              <a:t>Business unit</a:t>
            </a:r>
          </a:p>
          <a:p>
            <a:r>
              <a:rPr lang="en-IN" b="1" dirty="0">
                <a:solidFill>
                  <a:schemeClr val="bg1"/>
                </a:solidFill>
              </a:rPr>
              <a:t>Employee type</a:t>
            </a:r>
          </a:p>
          <a:p>
            <a:r>
              <a:rPr lang="en-IN" b="1" dirty="0">
                <a:solidFill>
                  <a:schemeClr val="bg1"/>
                </a:solidFill>
              </a:rPr>
              <a:t>Performance leve</a:t>
            </a:r>
            <a:r>
              <a:rPr lang="en-IN" dirty="0">
                <a:solidFill>
                  <a:schemeClr val="bg1"/>
                </a:solidFill>
              </a:rPr>
              <a:t>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lgerian" panose="04020705040A02060702" pitchFamily="82" charset="0"/>
              </a:rPr>
              <a:t>THE</a:t>
            </a:r>
            <a:r>
              <a:rPr sz="4250" spc="20" dirty="0">
                <a:latin typeface="Algerian" panose="04020705040A02060702" pitchFamily="82" charset="0"/>
              </a:rPr>
              <a:t> </a:t>
            </a:r>
            <a:r>
              <a:rPr lang="en-US" sz="4250" spc="20" dirty="0">
                <a:latin typeface="Algerian" panose="04020705040A02060702" pitchFamily="82" charset="0"/>
              </a:rPr>
              <a:t>"</a:t>
            </a:r>
            <a:r>
              <a:rPr sz="4250" spc="10" dirty="0">
                <a:latin typeface="Algerian" panose="04020705040A02060702" pitchFamily="82" charset="0"/>
              </a:rPr>
              <a:t>WOW</a:t>
            </a:r>
            <a:r>
              <a:rPr lang="en-US" sz="4250" spc="10" dirty="0">
                <a:latin typeface="Algerian" panose="04020705040A02060702" pitchFamily="82" charset="0"/>
              </a:rPr>
              <a:t>"</a:t>
            </a:r>
            <a:r>
              <a:rPr sz="4250" spc="85" dirty="0">
                <a:latin typeface="Algerian" panose="04020705040A02060702" pitchFamily="82" charset="0"/>
              </a:rPr>
              <a:t> </a:t>
            </a:r>
            <a:r>
              <a:rPr sz="4250" spc="10" dirty="0">
                <a:latin typeface="Algerian" panose="04020705040A02060702" pitchFamily="82" charset="0"/>
              </a:rPr>
              <a:t>IN</a:t>
            </a:r>
            <a:r>
              <a:rPr sz="4250" spc="-5" dirty="0">
                <a:latin typeface="Algerian" panose="04020705040A02060702" pitchFamily="82" charset="0"/>
              </a:rPr>
              <a:t> </a:t>
            </a:r>
            <a:r>
              <a:rPr sz="4250" spc="15" dirty="0">
                <a:latin typeface="Algerian" panose="04020705040A02060702" pitchFamily="82" charset="0"/>
              </a:rPr>
              <a:t>OUR</a:t>
            </a:r>
            <a:r>
              <a:rPr sz="4250" spc="-10" dirty="0">
                <a:latin typeface="Algerian" panose="04020705040A02060702" pitchFamily="82" charset="0"/>
              </a:rPr>
              <a:t> </a:t>
            </a:r>
            <a:r>
              <a:rPr sz="4250" spc="20" dirty="0">
                <a:latin typeface="Algerian" panose="04020705040A02060702" pitchFamily="82" charset="0"/>
              </a:rPr>
              <a:t>SOLUTION</a:t>
            </a:r>
            <a:endParaRPr sz="425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2042160"/>
            <a:ext cx="731520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solidFill>
                  <a:schemeClr val="bg1"/>
                </a:solidFill>
              </a:rPr>
              <a:t>{=IFS(Z8&gt;=5,"VERY HIGH,"Z8&gt;=4,"HIGH,"Z8&gt;=3,"MED,"TRUE,"LOW")</a:t>
            </a:r>
          </a:p>
          <a:p>
            <a:r>
              <a:rPr lang="en-US" sz="2800" dirty="0">
                <a:solidFill>
                  <a:schemeClr val="bg1"/>
                </a:solidFill>
                <a:latin typeface="Times New Roman" panose="02020603050405020304" pitchFamily="18" charset="0"/>
                <a:cs typeface="Times New Roman" panose="02020603050405020304" pitchFamily="18" charset="0"/>
              </a:rPr>
              <a:t>For converting the current employee rating numerical values into verbal format</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472</TotalTime>
  <Words>554</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Andalus</vt:lpstr>
      <vt:lpstr>Arial</vt:lpstr>
      <vt:lpstr>Calibri</vt:lpstr>
      <vt:lpstr>Century Gothic</vt:lpstr>
      <vt:lpstr>Times New Roman</vt:lpstr>
      <vt:lpstr>Trebuchet MS</vt:lpstr>
      <vt:lpstr>Wingdings 3</vt:lpstr>
      <vt:lpstr>Ion</vt:lpstr>
      <vt:lpstr>Employee Data Analysis using Excel  </vt:lpstr>
      <vt:lpstr>PROJECT TITLE</vt:lpstr>
      <vt:lpstr>  </vt:lpstr>
      <vt:lpstr>PROBLEM STATEMENT</vt:lpstr>
      <vt:lpstr>PROJECT OVERVIEW</vt:lpstr>
      <vt:lpstr>WHO ARE THE END USERS? </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MONISHA</cp:lastModifiedBy>
  <cp:revision>40</cp:revision>
  <dcterms:created xsi:type="dcterms:W3CDTF">2024-03-29T15:07:22Z</dcterms:created>
  <dcterms:modified xsi:type="dcterms:W3CDTF">2024-08-31T08:08:07Z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