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48" y="1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EFCC-CC3E-4F85-8B42-BE965D508401}"/>
              </a:ext>
            </a:extLst>
          </p:cNvPr>
          <p:cNvSpPr>
            <a:spLocks noGrp="1"/>
          </p:cNvSpPr>
          <p:nvPr>
            <p:ph type="ctrTitle"/>
          </p:nvPr>
        </p:nvSpPr>
        <p:spPr/>
        <p:txBody>
          <a:bodyPr>
            <a:normAutofit/>
          </a:bodyPr>
          <a:lstStyle/>
          <a:p>
            <a:r>
              <a:rPr lang="en-US" sz="4000" dirty="0"/>
              <a:t>Selecting new restaurant location by comparing neighborhoods.</a:t>
            </a:r>
          </a:p>
        </p:txBody>
      </p:sp>
      <p:sp>
        <p:nvSpPr>
          <p:cNvPr id="3" name="Subtitle 2">
            <a:extLst>
              <a:ext uri="{FF2B5EF4-FFF2-40B4-BE49-F238E27FC236}">
                <a16:creationId xmlns:a16="http://schemas.microsoft.com/office/drawing/2014/main" id="{39F1018E-B7A6-484B-B204-3D6B453499FB}"/>
              </a:ext>
            </a:extLst>
          </p:cNvPr>
          <p:cNvSpPr>
            <a:spLocks noGrp="1"/>
          </p:cNvSpPr>
          <p:nvPr>
            <p:ph type="subTitle" idx="1"/>
          </p:nvPr>
        </p:nvSpPr>
        <p:spPr/>
        <p:txBody>
          <a:bodyPr/>
          <a:lstStyle/>
          <a:p>
            <a:r>
              <a:rPr lang="en-US" dirty="0" err="1"/>
              <a:t>Seethalakshmy</a:t>
            </a:r>
            <a:r>
              <a:rPr lang="en-US" dirty="0"/>
              <a:t> Parameswaran	</a:t>
            </a:r>
          </a:p>
        </p:txBody>
      </p:sp>
    </p:spTree>
    <p:extLst>
      <p:ext uri="{BB962C8B-B14F-4D97-AF65-F5344CB8AC3E}">
        <p14:creationId xmlns:p14="http://schemas.microsoft.com/office/powerpoint/2010/main" val="837681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621D-A0B6-405E-A102-B01C77EAD59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ACAFE58-AC82-4D4E-BB54-B59B4644558B}"/>
              </a:ext>
            </a:extLst>
          </p:cNvPr>
          <p:cNvSpPr>
            <a:spLocks noGrp="1"/>
          </p:cNvSpPr>
          <p:nvPr>
            <p:ph idx="1"/>
          </p:nvPr>
        </p:nvSpPr>
        <p:spPr>
          <a:xfrm>
            <a:off x="4874216" y="2015732"/>
            <a:ext cx="6180637" cy="3450613"/>
          </a:xfrm>
        </p:spPr>
        <p:txBody>
          <a:bodyPr/>
          <a:lstStyle/>
          <a:p>
            <a:pPr marL="0" indent="0">
              <a:buNone/>
            </a:pPr>
            <a:r>
              <a:rPr lang="en-US" dirty="0"/>
              <a:t>My recommendation would be to start off the restaurant in New Albany as compared to Dublin because of various major factors like the ratio of people to restaurants, the lack of many similar cuisines In New Albany, the average spending pattern/power of the New Albany Residents and relatively growing population since New Albany is only an up and coming village compared to the already established city of Dublin.</a:t>
            </a:r>
            <a:br>
              <a:rPr lang="en-US" dirty="0"/>
            </a:br>
            <a:endParaRPr lang="en-US" dirty="0"/>
          </a:p>
        </p:txBody>
      </p:sp>
      <p:pic>
        <p:nvPicPr>
          <p:cNvPr id="5122" name="Picture 2" descr="Image result for indian food&quot;">
            <a:extLst>
              <a:ext uri="{FF2B5EF4-FFF2-40B4-BE49-F238E27FC236}">
                <a16:creationId xmlns:a16="http://schemas.microsoft.com/office/drawing/2014/main" id="{38AADCD9-2D24-41BE-842C-D92E2CFC0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23" y="1825950"/>
            <a:ext cx="4394292" cy="2467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1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8AB8-36CD-4AFA-AA7D-8894C67CF89D}"/>
              </a:ext>
            </a:extLst>
          </p:cNvPr>
          <p:cNvSpPr>
            <a:spLocks noGrp="1"/>
          </p:cNvSpPr>
          <p:nvPr>
            <p:ph type="title"/>
          </p:nvPr>
        </p:nvSpPr>
        <p:spPr/>
        <p:txBody>
          <a:bodyPr>
            <a:normAutofit/>
          </a:bodyPr>
          <a:lstStyle/>
          <a:p>
            <a:r>
              <a:rPr lang="en-US" sz="2800" dirty="0"/>
              <a:t>The Analysis is to compare Dublin and New Albany as Potential locations for a new restaurant</a:t>
            </a:r>
          </a:p>
        </p:txBody>
      </p:sp>
      <p:sp>
        <p:nvSpPr>
          <p:cNvPr id="3" name="Content Placeholder 2">
            <a:extLst>
              <a:ext uri="{FF2B5EF4-FFF2-40B4-BE49-F238E27FC236}">
                <a16:creationId xmlns:a16="http://schemas.microsoft.com/office/drawing/2014/main" id="{57711AF7-F7B6-4301-AAF0-95FA45E18016}"/>
              </a:ext>
            </a:extLst>
          </p:cNvPr>
          <p:cNvSpPr>
            <a:spLocks noGrp="1"/>
          </p:cNvSpPr>
          <p:nvPr>
            <p:ph idx="1"/>
          </p:nvPr>
        </p:nvSpPr>
        <p:spPr>
          <a:xfrm>
            <a:off x="5780869" y="2015732"/>
            <a:ext cx="5273985" cy="3450613"/>
          </a:xfrm>
        </p:spPr>
        <p:txBody>
          <a:bodyPr/>
          <a:lstStyle/>
          <a:p>
            <a:r>
              <a:rPr lang="en-US" dirty="0"/>
              <a:t>Population – Current</a:t>
            </a:r>
          </a:p>
          <a:p>
            <a:r>
              <a:rPr lang="en-US" dirty="0"/>
              <a:t>Population growth estimate for future</a:t>
            </a:r>
          </a:p>
          <a:p>
            <a:r>
              <a:rPr lang="en-US" dirty="0"/>
              <a:t>Household income in each area</a:t>
            </a:r>
          </a:p>
          <a:p>
            <a:r>
              <a:rPr lang="en-US" dirty="0"/>
              <a:t>Demographic makeup of the population</a:t>
            </a:r>
          </a:p>
          <a:p>
            <a:r>
              <a:rPr lang="en-US" dirty="0"/>
              <a:t>Restaurant to population ratio and modeling</a:t>
            </a:r>
          </a:p>
          <a:p>
            <a:r>
              <a:rPr lang="en-US" dirty="0"/>
              <a:t>Predicting which would be better location.</a:t>
            </a:r>
          </a:p>
        </p:txBody>
      </p:sp>
      <p:pic>
        <p:nvPicPr>
          <p:cNvPr id="1026" name="Picture 2" descr="Image result for indian food&quot;">
            <a:extLst>
              <a:ext uri="{FF2B5EF4-FFF2-40B4-BE49-F238E27FC236}">
                <a16:creationId xmlns:a16="http://schemas.microsoft.com/office/drawing/2014/main" id="{BADCA914-F9B9-447A-9233-C2D248EE9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89" y="2302451"/>
            <a:ext cx="5513280" cy="310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35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AD21-0571-4B49-B9C5-0740926E8F43}"/>
              </a:ext>
            </a:extLst>
          </p:cNvPr>
          <p:cNvSpPr>
            <a:spLocks noGrp="1"/>
          </p:cNvSpPr>
          <p:nvPr>
            <p:ph type="title"/>
          </p:nvPr>
        </p:nvSpPr>
        <p:spPr>
          <a:xfrm>
            <a:off x="1556541" y="207834"/>
            <a:ext cx="9603275" cy="1049235"/>
          </a:xfrm>
        </p:spPr>
        <p:txBody>
          <a:bodyPr/>
          <a:lstStyle/>
          <a:p>
            <a:r>
              <a:rPr lang="en-US" dirty="0"/>
              <a:t>Dublin has 7 restaurants based on foursquare data.</a:t>
            </a:r>
          </a:p>
        </p:txBody>
      </p:sp>
      <p:pic>
        <p:nvPicPr>
          <p:cNvPr id="4" name="Content Placeholder 3">
            <a:extLst>
              <a:ext uri="{FF2B5EF4-FFF2-40B4-BE49-F238E27FC236}">
                <a16:creationId xmlns:a16="http://schemas.microsoft.com/office/drawing/2014/main" id="{DB2EE49C-0A1C-4714-9099-CCF6D1DDB278}"/>
              </a:ext>
            </a:extLst>
          </p:cNvPr>
          <p:cNvPicPr>
            <a:picLocks noGrp="1"/>
          </p:cNvPicPr>
          <p:nvPr>
            <p:ph idx="1"/>
          </p:nvPr>
        </p:nvPicPr>
        <p:blipFill>
          <a:blip r:embed="rId2"/>
          <a:stretch>
            <a:fillRect/>
          </a:stretch>
        </p:blipFill>
        <p:spPr>
          <a:xfrm>
            <a:off x="813661" y="1257069"/>
            <a:ext cx="11089037" cy="4423060"/>
          </a:xfrm>
          <a:prstGeom prst="rect">
            <a:avLst/>
          </a:prstGeom>
        </p:spPr>
      </p:pic>
    </p:spTree>
    <p:extLst>
      <p:ext uri="{BB962C8B-B14F-4D97-AF65-F5344CB8AC3E}">
        <p14:creationId xmlns:p14="http://schemas.microsoft.com/office/powerpoint/2010/main" val="171629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AD21-0571-4B49-B9C5-0740926E8F43}"/>
              </a:ext>
            </a:extLst>
          </p:cNvPr>
          <p:cNvSpPr>
            <a:spLocks noGrp="1"/>
          </p:cNvSpPr>
          <p:nvPr>
            <p:ph type="title"/>
          </p:nvPr>
        </p:nvSpPr>
        <p:spPr>
          <a:xfrm>
            <a:off x="1556541" y="207834"/>
            <a:ext cx="9603275" cy="1049235"/>
          </a:xfrm>
        </p:spPr>
        <p:txBody>
          <a:bodyPr/>
          <a:lstStyle/>
          <a:p>
            <a:r>
              <a:rPr lang="en-US" dirty="0"/>
              <a:t>New Albany has one restaurants based on foursquare data.</a:t>
            </a:r>
          </a:p>
        </p:txBody>
      </p:sp>
      <p:pic>
        <p:nvPicPr>
          <p:cNvPr id="6" name="Picture 5">
            <a:extLst>
              <a:ext uri="{FF2B5EF4-FFF2-40B4-BE49-F238E27FC236}">
                <a16:creationId xmlns:a16="http://schemas.microsoft.com/office/drawing/2014/main" id="{C9C7D289-4A0A-420B-921B-053CCA70D0D5}"/>
              </a:ext>
            </a:extLst>
          </p:cNvPr>
          <p:cNvPicPr/>
          <p:nvPr/>
        </p:nvPicPr>
        <p:blipFill>
          <a:blip r:embed="rId2"/>
          <a:stretch>
            <a:fillRect/>
          </a:stretch>
        </p:blipFill>
        <p:spPr>
          <a:xfrm>
            <a:off x="644470" y="1176020"/>
            <a:ext cx="11095495" cy="4604848"/>
          </a:xfrm>
          <a:prstGeom prst="rect">
            <a:avLst/>
          </a:prstGeom>
        </p:spPr>
      </p:pic>
    </p:spTree>
    <p:extLst>
      <p:ext uri="{BB962C8B-B14F-4D97-AF65-F5344CB8AC3E}">
        <p14:creationId xmlns:p14="http://schemas.microsoft.com/office/powerpoint/2010/main" val="124815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EEB4-6EC4-4BE0-A00D-373D2E1E9294}"/>
              </a:ext>
            </a:extLst>
          </p:cNvPr>
          <p:cNvSpPr>
            <a:spLocks noGrp="1"/>
          </p:cNvSpPr>
          <p:nvPr>
            <p:ph type="title"/>
          </p:nvPr>
        </p:nvSpPr>
        <p:spPr/>
        <p:txBody>
          <a:bodyPr/>
          <a:lstStyle/>
          <a:p>
            <a:r>
              <a:rPr lang="en-US" dirty="0"/>
              <a:t>Demographics Details by Area</a:t>
            </a:r>
            <a:br>
              <a:rPr lang="en-US" dirty="0"/>
            </a:br>
            <a:endParaRPr lang="en-US" dirty="0"/>
          </a:p>
        </p:txBody>
      </p:sp>
      <p:pic>
        <p:nvPicPr>
          <p:cNvPr id="4" name="Picture 3">
            <a:extLst>
              <a:ext uri="{FF2B5EF4-FFF2-40B4-BE49-F238E27FC236}">
                <a16:creationId xmlns:a16="http://schemas.microsoft.com/office/drawing/2014/main" id="{BE1A2FB9-F3C1-4A06-A41A-B59A8417C706}"/>
              </a:ext>
            </a:extLst>
          </p:cNvPr>
          <p:cNvPicPr/>
          <p:nvPr/>
        </p:nvPicPr>
        <p:blipFill>
          <a:blip r:embed="rId2"/>
          <a:stretch>
            <a:fillRect/>
          </a:stretch>
        </p:blipFill>
        <p:spPr>
          <a:xfrm>
            <a:off x="152399" y="1853754"/>
            <a:ext cx="8379418" cy="3872870"/>
          </a:xfrm>
          <a:prstGeom prst="rect">
            <a:avLst/>
          </a:prstGeom>
        </p:spPr>
      </p:pic>
      <p:pic>
        <p:nvPicPr>
          <p:cNvPr id="2050" name="Picture 2" descr="Image result for indian food&quot;">
            <a:extLst>
              <a:ext uri="{FF2B5EF4-FFF2-40B4-BE49-F238E27FC236}">
                <a16:creationId xmlns:a16="http://schemas.microsoft.com/office/drawing/2014/main" id="{4B214D12-C92B-4C7F-923F-06C89AF08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926" y="2083129"/>
            <a:ext cx="3030284" cy="170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0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F6B6-375E-47A8-8A82-450781822DD2}"/>
              </a:ext>
            </a:extLst>
          </p:cNvPr>
          <p:cNvSpPr>
            <a:spLocks noGrp="1"/>
          </p:cNvSpPr>
          <p:nvPr>
            <p:ph type="title"/>
          </p:nvPr>
        </p:nvSpPr>
        <p:spPr/>
        <p:txBody>
          <a:bodyPr/>
          <a:lstStyle/>
          <a:p>
            <a:r>
              <a:rPr lang="en-US" dirty="0"/>
              <a:t>Household Income by Education by Area</a:t>
            </a:r>
          </a:p>
        </p:txBody>
      </p:sp>
      <p:pic>
        <p:nvPicPr>
          <p:cNvPr id="3074" name="Picture 2" descr="Image result for indian food&quot;">
            <a:extLst>
              <a:ext uri="{FF2B5EF4-FFF2-40B4-BE49-F238E27FC236}">
                <a16:creationId xmlns:a16="http://schemas.microsoft.com/office/drawing/2014/main" id="{406FE0B0-3562-46D8-BD39-58BD1ED66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1" y="3239144"/>
            <a:ext cx="3828469" cy="24900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606C58F-3F96-4F80-8741-DFBC4CBDC514}"/>
              </a:ext>
            </a:extLst>
          </p:cNvPr>
          <p:cNvPicPr/>
          <p:nvPr/>
        </p:nvPicPr>
        <p:blipFill>
          <a:blip r:embed="rId3"/>
          <a:stretch>
            <a:fillRect/>
          </a:stretch>
        </p:blipFill>
        <p:spPr>
          <a:xfrm>
            <a:off x="4348565" y="1928065"/>
            <a:ext cx="7497063" cy="3496342"/>
          </a:xfrm>
          <a:prstGeom prst="rect">
            <a:avLst/>
          </a:prstGeom>
        </p:spPr>
      </p:pic>
    </p:spTree>
    <p:extLst>
      <p:ext uri="{BB962C8B-B14F-4D97-AF65-F5344CB8AC3E}">
        <p14:creationId xmlns:p14="http://schemas.microsoft.com/office/powerpoint/2010/main" val="424675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7CAE-170A-4640-B511-B3FCCFD96B09}"/>
              </a:ext>
            </a:extLst>
          </p:cNvPr>
          <p:cNvSpPr>
            <a:spLocks noGrp="1"/>
          </p:cNvSpPr>
          <p:nvPr>
            <p:ph type="title"/>
          </p:nvPr>
        </p:nvSpPr>
        <p:spPr/>
        <p:txBody>
          <a:bodyPr/>
          <a:lstStyle/>
          <a:p>
            <a:r>
              <a:rPr lang="en-US" dirty="0"/>
              <a:t>New Albany has higher spend potential than Dublin</a:t>
            </a:r>
          </a:p>
        </p:txBody>
      </p:sp>
      <p:sp>
        <p:nvSpPr>
          <p:cNvPr id="3" name="Content Placeholder 2">
            <a:extLst>
              <a:ext uri="{FF2B5EF4-FFF2-40B4-BE49-F238E27FC236}">
                <a16:creationId xmlns:a16="http://schemas.microsoft.com/office/drawing/2014/main" id="{E6D26AA8-D2D9-4D7B-9094-9B6D8E4C82E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573BAF-448B-4BFC-AC7A-4502139674E0}"/>
              </a:ext>
            </a:extLst>
          </p:cNvPr>
          <p:cNvPicPr/>
          <p:nvPr/>
        </p:nvPicPr>
        <p:blipFill>
          <a:blip r:embed="rId2"/>
          <a:stretch>
            <a:fillRect/>
          </a:stretch>
        </p:blipFill>
        <p:spPr>
          <a:xfrm>
            <a:off x="1451578" y="1826632"/>
            <a:ext cx="9603275" cy="3996690"/>
          </a:xfrm>
          <a:prstGeom prst="rect">
            <a:avLst/>
          </a:prstGeom>
        </p:spPr>
      </p:pic>
    </p:spTree>
    <p:extLst>
      <p:ext uri="{BB962C8B-B14F-4D97-AF65-F5344CB8AC3E}">
        <p14:creationId xmlns:p14="http://schemas.microsoft.com/office/powerpoint/2010/main" val="257676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8DC0-0314-4121-942A-D8C76BDD9CEC}"/>
              </a:ext>
            </a:extLst>
          </p:cNvPr>
          <p:cNvSpPr>
            <a:spLocks noGrp="1"/>
          </p:cNvSpPr>
          <p:nvPr>
            <p:ph type="title"/>
          </p:nvPr>
        </p:nvSpPr>
        <p:spPr>
          <a:xfrm>
            <a:off x="1405084" y="448058"/>
            <a:ext cx="9603275" cy="1049235"/>
          </a:xfrm>
        </p:spPr>
        <p:txBody>
          <a:bodyPr>
            <a:normAutofit fontScale="90000"/>
          </a:bodyPr>
          <a:lstStyle/>
          <a:p>
            <a:r>
              <a:rPr lang="en-US" dirty="0"/>
              <a:t>New Albany has a faster growing population of Asians as well as higher spending and earning.</a:t>
            </a:r>
          </a:p>
        </p:txBody>
      </p:sp>
      <p:pic>
        <p:nvPicPr>
          <p:cNvPr id="4" name="Picture 3">
            <a:extLst>
              <a:ext uri="{FF2B5EF4-FFF2-40B4-BE49-F238E27FC236}">
                <a16:creationId xmlns:a16="http://schemas.microsoft.com/office/drawing/2014/main" id="{7FDB10DC-EBAF-4D78-A0D0-0ACAA72FFCE7}"/>
              </a:ext>
            </a:extLst>
          </p:cNvPr>
          <p:cNvPicPr/>
          <p:nvPr/>
        </p:nvPicPr>
        <p:blipFill>
          <a:blip r:embed="rId2"/>
          <a:stretch>
            <a:fillRect/>
          </a:stretch>
        </p:blipFill>
        <p:spPr>
          <a:xfrm>
            <a:off x="464251" y="1853754"/>
            <a:ext cx="9119461" cy="3801637"/>
          </a:xfrm>
          <a:prstGeom prst="rect">
            <a:avLst/>
          </a:prstGeom>
        </p:spPr>
      </p:pic>
      <p:pic>
        <p:nvPicPr>
          <p:cNvPr id="4098" name="Picture 2" descr="Image result for indian food&quot;">
            <a:extLst>
              <a:ext uri="{FF2B5EF4-FFF2-40B4-BE49-F238E27FC236}">
                <a16:creationId xmlns:a16="http://schemas.microsoft.com/office/drawing/2014/main" id="{32933DBE-FC35-46B3-8D30-15E2FB444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5302" y="1853754"/>
            <a:ext cx="2446880" cy="140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663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BE36-F0F8-4336-8D9E-0083447DA3F0}"/>
              </a:ext>
            </a:extLst>
          </p:cNvPr>
          <p:cNvSpPr>
            <a:spLocks noGrp="1"/>
          </p:cNvSpPr>
          <p:nvPr>
            <p:ph type="title"/>
          </p:nvPr>
        </p:nvSpPr>
        <p:spPr>
          <a:xfrm>
            <a:off x="1381837" y="558257"/>
            <a:ext cx="9603275" cy="1049235"/>
          </a:xfrm>
        </p:spPr>
        <p:txBody>
          <a:bodyPr>
            <a:normAutofit fontScale="90000"/>
          </a:bodyPr>
          <a:lstStyle/>
          <a:p>
            <a:pPr algn="ctr"/>
            <a:r>
              <a:rPr lang="en-US" dirty="0"/>
              <a:t>Plot of similar neighborhoods against the number of Indian restaurants that serve the area</a:t>
            </a:r>
          </a:p>
        </p:txBody>
      </p:sp>
      <p:pic>
        <p:nvPicPr>
          <p:cNvPr id="4" name="Picture 3">
            <a:extLst>
              <a:ext uri="{FF2B5EF4-FFF2-40B4-BE49-F238E27FC236}">
                <a16:creationId xmlns:a16="http://schemas.microsoft.com/office/drawing/2014/main" id="{B4CE2D62-C436-4748-934F-6F387EE03103}"/>
              </a:ext>
            </a:extLst>
          </p:cNvPr>
          <p:cNvPicPr/>
          <p:nvPr/>
        </p:nvPicPr>
        <p:blipFill>
          <a:blip r:embed="rId2"/>
          <a:stretch>
            <a:fillRect/>
          </a:stretch>
        </p:blipFill>
        <p:spPr>
          <a:xfrm>
            <a:off x="737461" y="1935280"/>
            <a:ext cx="10483312" cy="3839845"/>
          </a:xfrm>
          <a:prstGeom prst="rect">
            <a:avLst/>
          </a:prstGeom>
        </p:spPr>
      </p:pic>
    </p:spTree>
    <p:extLst>
      <p:ext uri="{BB962C8B-B14F-4D97-AF65-F5344CB8AC3E}">
        <p14:creationId xmlns:p14="http://schemas.microsoft.com/office/powerpoint/2010/main" val="41930561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21</TotalTime>
  <Words>202</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Selecting new restaurant location by comparing neighborhoods.</vt:lpstr>
      <vt:lpstr>The Analysis is to compare Dublin and New Albany as Potential locations for a new restaurant</vt:lpstr>
      <vt:lpstr>Dublin has 7 restaurants based on foursquare data.</vt:lpstr>
      <vt:lpstr>New Albany has one restaurants based on foursquare data.</vt:lpstr>
      <vt:lpstr>Demographics Details by Area </vt:lpstr>
      <vt:lpstr>Household Income by Education by Area</vt:lpstr>
      <vt:lpstr>New Albany has higher spend potential than Dublin</vt:lpstr>
      <vt:lpstr>New Albany has a faster growing population of Asians as well as higher spending and earning.</vt:lpstr>
      <vt:lpstr>Plot of similar neighborhoods against the number of Indian restaurants that serve the area</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new restaurant location by comparing neighborhoods.</dc:title>
  <dc:creator>Arun Hariharan</dc:creator>
  <cp:lastModifiedBy>Arun Hariharan</cp:lastModifiedBy>
  <cp:revision>3</cp:revision>
  <dcterms:created xsi:type="dcterms:W3CDTF">2019-11-06T20:57:42Z</dcterms:created>
  <dcterms:modified xsi:type="dcterms:W3CDTF">2019-11-06T21:19:04Z</dcterms:modified>
</cp:coreProperties>
</file>