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06DF0970-C028-4394-B542-DE8AF60D7262}"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60A2138-84E1-46CF-BB51-71B19B062F68}"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D9932A8-F270-44CD-AF14-1B4375CCA439}"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61E38C88-35F7-4468-9B7A-DD3A78DF9A82}"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FF44C50-4D94-4241-9142-4C046AA91EBA}"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6D08FBC-D0CF-49E8-89A5-A4F6AF1B55F4}"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7DFACB3-9B4C-4B43-8A47-DD5B62E69ED5}"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30A41BC-FBED-4EEE-A015-D8066CB9D6E9}"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BB54366-3BD8-4571-86DF-2045C64175C9}"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FF533C1-119E-4B5A-A6F6-DA4227C860EC}"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7B4F2DD-7560-4846-8DC6-80D4E6A0EF15}"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7F682C4-1BAE-411A-B67E-71B521EF052C}"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DEEBC68-C416-4426-B562-2AD0A662677E}"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39041A3-CFA3-4255-B653-809264401E7B}"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3AECF6B-966B-4599-BA6D-9D945D6A963B}"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C2A7732A-8CAD-4972-A246-5833B1C410C3}"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B1677B1D-5DF5-42C6-B5C8-81A021D9B224}"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2BEC6E5-4A50-4A0A-B367-B89652D2960B}"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77EF65A-A02F-4647-923A-2D37763FE123}"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B98D2F3-7420-475A-98B3-F8311F9319BB}"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0A7DF4F-348D-4DE6-8E1C-236B4B671B17}"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7C965E5-E35D-410E-98A7-690637262485}"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4660224-C36D-4398-AC6F-C86D8391E62D}"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B3C2B4C-73A4-4708-AF2B-DBEC1577B625}"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a:lnSpc>
                <a:spcPct val="90000"/>
              </a:lnSpc>
              <a:buNone/>
            </a:pPr>
            <a:r>
              <a:rPr b="0" lang="en-US" sz="6000" spc="-1" strike="noStrike">
                <a:solidFill>
                  <a:srgbClr val="000000"/>
                </a:solidFill>
                <a:latin typeface="Calibri Light"/>
              </a:rPr>
              <a:t>Click to edit Master title </a:t>
            </a:r>
            <a:r>
              <a:rPr b="0" lang="en-US" sz="6000" spc="-1" strike="noStrike">
                <a:solidFill>
                  <a:srgbClr val="000000"/>
                </a:solidFill>
                <a:latin typeface="Calibri Light"/>
              </a:rPr>
              <a:t>style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en-IN"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DBFF2932-BB3C-462A-A8C8-F6B3AA190AC9}"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en-IN" sz="1200" spc="-1" strike="noStrike">
              <a:solidFill>
                <a:srgbClr val="000000"/>
              </a:solidFill>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E957A62D-F2F9-4B46-9B67-B303329CD8B0}"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Box 3"/>
          <p:cNvSpPr/>
          <p:nvPr/>
        </p:nvSpPr>
        <p:spPr>
          <a:xfrm>
            <a:off x="300960" y="263520"/>
            <a:ext cx="8885880" cy="63972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pPr>
            <a:r>
              <a:rPr b="0" lang="en-US" sz="1800" spc="-1" strike="noStrike">
                <a:solidFill>
                  <a:srgbClr val="000000"/>
                </a:solidFill>
                <a:latin typeface="Calibri"/>
                <a:ea typeface="Calibri"/>
              </a:rPr>
              <a:t>Building a Dynamic Web App with HTML, CSS, and Flask</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
        <p:nvSpPr>
          <p:cNvPr id="83" name="TextBox 5"/>
          <p:cNvSpPr/>
          <p:nvPr/>
        </p:nvSpPr>
        <p:spPr>
          <a:xfrm>
            <a:off x="940680" y="1241640"/>
            <a:ext cx="10278000" cy="228564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pPr>
            <a:r>
              <a:rPr b="1" lang="en-US" sz="1800" spc="-1" strike="noStrike">
                <a:solidFill>
                  <a:srgbClr val="000000"/>
                </a:solidFill>
                <a:latin typeface="Calibri"/>
                <a:ea typeface="Calibri"/>
              </a:rPr>
              <a:t>Introduction:</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Today, I'm excited to present to you a project that showcases the power of modern web development technologies. I have created a web application that seamlessly combines HTML, CSS, and the Flask web framework to deliver a robust and user-friendly experience. This web app not only provides valuable features to users but also demonstrates effective database management through an intelligently designed schema.</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
        <p:nvSpPr>
          <p:cNvPr id="84" name="TextBox 6"/>
          <p:cNvSpPr/>
          <p:nvPr/>
        </p:nvSpPr>
        <p:spPr>
          <a:xfrm>
            <a:off x="938880" y="3706560"/>
            <a:ext cx="10277280" cy="173700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pPr>
            <a:r>
              <a:rPr b="1" lang="en-US" sz="1800" spc="-1" strike="noStrike">
                <a:solidFill>
                  <a:srgbClr val="000000"/>
                </a:solidFill>
                <a:latin typeface="Calibri"/>
                <a:ea typeface="Calibri"/>
              </a:rPr>
              <a:t>HTML, CSS, Flask:</a:t>
            </a:r>
            <a:endParaRPr b="0" lang="en-IN" sz="1800" spc="-1" strike="noStrike">
              <a:solidFill>
                <a:srgbClr val="000000"/>
              </a:solidFill>
              <a:latin typeface="Arial"/>
            </a:endParaRPr>
          </a:p>
          <a:p>
            <a:pPr>
              <a:lnSpc>
                <a:spcPct val="100000"/>
              </a:lnSpc>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At the heart of our project lie three fundamental technologies: </a:t>
            </a:r>
            <a:r>
              <a:rPr b="1" lang="en-US" sz="1800" spc="-1" strike="noStrike">
                <a:solidFill>
                  <a:srgbClr val="000000"/>
                </a:solidFill>
                <a:latin typeface="Calibri"/>
                <a:ea typeface="Calibri"/>
              </a:rPr>
              <a:t>HTML</a:t>
            </a:r>
            <a:r>
              <a:rPr b="0" lang="en-US" sz="1800" spc="-1" strike="noStrike">
                <a:solidFill>
                  <a:srgbClr val="000000"/>
                </a:solidFill>
                <a:latin typeface="Calibri"/>
                <a:ea typeface="Calibri"/>
              </a:rPr>
              <a:t>, </a:t>
            </a:r>
            <a:r>
              <a:rPr b="1" lang="en-US" sz="1800" spc="-1" strike="noStrike">
                <a:solidFill>
                  <a:srgbClr val="000000"/>
                </a:solidFill>
                <a:latin typeface="Calibri"/>
                <a:ea typeface="Calibri"/>
              </a:rPr>
              <a:t>CSS</a:t>
            </a:r>
            <a:r>
              <a:rPr b="0" lang="en-US" sz="1800" spc="-1" strike="noStrike">
                <a:solidFill>
                  <a:srgbClr val="000000"/>
                </a:solidFill>
                <a:latin typeface="Calibri"/>
                <a:ea typeface="Calibri"/>
              </a:rPr>
              <a:t>, and </a:t>
            </a:r>
            <a:r>
              <a:rPr b="1" lang="en-US" sz="1800" spc="-1" strike="noStrike">
                <a:solidFill>
                  <a:srgbClr val="000000"/>
                </a:solidFill>
                <a:latin typeface="Calibri"/>
                <a:ea typeface="Calibri"/>
              </a:rPr>
              <a:t>Flask</a:t>
            </a:r>
            <a:r>
              <a:rPr b="0" lang="en-US" sz="1800" spc="-1" strike="noStrike">
                <a:solidFill>
                  <a:srgbClr val="000000"/>
                </a:solidFill>
                <a:latin typeface="Calibri"/>
                <a:ea typeface="Calibri"/>
              </a:rPr>
              <a:t>. HTML allows us to structure the content and layout of our web pages, while CSS brings visual appeal through styling. Combining these front-end technologies with the </a:t>
            </a:r>
            <a:r>
              <a:rPr b="1" lang="en-US" sz="1800" spc="-1" strike="noStrike">
                <a:solidFill>
                  <a:srgbClr val="000000"/>
                </a:solidFill>
                <a:latin typeface="Calibri"/>
                <a:ea typeface="Calibri"/>
              </a:rPr>
              <a:t>Flask</a:t>
            </a:r>
            <a:r>
              <a:rPr b="0" lang="en-US" sz="1800" spc="-1" strike="noStrike">
                <a:solidFill>
                  <a:srgbClr val="000000"/>
                </a:solidFill>
                <a:latin typeface="Calibri"/>
                <a:ea typeface="Calibri"/>
              </a:rPr>
              <a:t> framework on the backend enables us to create a cohesive and interactive experience for users.</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Box 3"/>
          <p:cNvSpPr/>
          <p:nvPr/>
        </p:nvSpPr>
        <p:spPr>
          <a:xfrm>
            <a:off x="370800" y="659520"/>
            <a:ext cx="11448720" cy="201132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pPr>
            <a:r>
              <a:rPr b="1" lang="en-US" sz="1800" spc="-1" strike="noStrike">
                <a:solidFill>
                  <a:srgbClr val="000000"/>
                </a:solidFill>
                <a:latin typeface="Calibri"/>
                <a:ea typeface="Calibri"/>
              </a:rPr>
              <a:t>Structured Data Management:</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gn="just">
              <a:lnSpc>
                <a:spcPct val="100000"/>
              </a:lnSpc>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Web app don't just stop at the surface level. I have integrated a comprehensive </a:t>
            </a:r>
            <a:r>
              <a:rPr b="1" lang="en-US" sz="1800" spc="-1" strike="noStrike">
                <a:solidFill>
                  <a:srgbClr val="000000"/>
                </a:solidFill>
                <a:latin typeface="Calibri"/>
                <a:ea typeface="Calibri"/>
              </a:rPr>
              <a:t>database schema</a:t>
            </a:r>
            <a:r>
              <a:rPr b="0" lang="en-US" sz="1800" spc="-1" strike="noStrike">
                <a:solidFill>
                  <a:srgbClr val="000000"/>
                </a:solidFill>
                <a:latin typeface="Calibri"/>
                <a:ea typeface="Calibri"/>
              </a:rPr>
              <a:t> that supports the core functionalities of our application. This schema comprises tables like "company," "item," "purchase," and "sales," allowing us to efficiently manage company financials, inventory transactions, and more. We'll delve into these details shortly.</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
        <p:nvSpPr>
          <p:cNvPr id="86" name="TextBox 4"/>
          <p:cNvSpPr/>
          <p:nvPr/>
        </p:nvSpPr>
        <p:spPr>
          <a:xfrm>
            <a:off x="372600" y="3038760"/>
            <a:ext cx="11448720" cy="118836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pPr>
            <a:r>
              <a:rPr b="1" lang="en-US" sz="1800" spc="-1" strike="noStrike">
                <a:solidFill>
                  <a:srgbClr val="000000"/>
                </a:solidFill>
                <a:latin typeface="Calibri"/>
                <a:ea typeface="Calibri"/>
              </a:rPr>
              <a:t>Why Flask?</a:t>
            </a:r>
            <a:endParaRPr b="0" lang="en-IN" sz="1800" spc="-1" strike="noStrike">
              <a:solidFill>
                <a:srgbClr val="000000"/>
              </a:solidFill>
              <a:latin typeface="Arial"/>
            </a:endParaRPr>
          </a:p>
          <a:p>
            <a:pPr>
              <a:lnSpc>
                <a:spcPct val="100000"/>
              </a:lnSpc>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Flask, a powerful Python web framework, serves as the backbone of our application. Its routing system, dynamic template rendering, and integration with databases allow us to develop complex functionalities with ease.</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
        <p:nvSpPr>
          <p:cNvPr id="87" name="TextBox 5"/>
          <p:cNvSpPr/>
          <p:nvPr/>
        </p:nvSpPr>
        <p:spPr>
          <a:xfrm>
            <a:off x="374400" y="4686480"/>
            <a:ext cx="11448720" cy="118836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pPr>
            <a:r>
              <a:rPr b="1" lang="en-US" sz="1800" spc="-1" strike="noStrike">
                <a:solidFill>
                  <a:srgbClr val="000000"/>
                </a:solidFill>
                <a:latin typeface="Calibri"/>
                <a:ea typeface="Calibri"/>
              </a:rPr>
              <a:t>Intuitive User Interface:</a:t>
            </a:r>
            <a:endParaRPr b="0" lang="en-IN" sz="1800" spc="-1" strike="noStrike">
              <a:solidFill>
                <a:srgbClr val="000000"/>
              </a:solidFill>
              <a:latin typeface="Arial"/>
            </a:endParaRPr>
          </a:p>
          <a:p>
            <a:pPr>
              <a:lnSpc>
                <a:spcPct val="100000"/>
              </a:lnSpc>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Through the skillful application of HTML and CSS, we've designed an intuitive user interface that makes navigation a breeze. The interface is not only functional but also visually appealing, contributing to a positive user experience.</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 descr=""/>
          <p:cNvPicPr/>
          <p:nvPr/>
        </p:nvPicPr>
        <p:blipFill>
          <a:blip r:embed="rId1"/>
          <a:stretch/>
        </p:blipFill>
        <p:spPr>
          <a:xfrm>
            <a:off x="720" y="360"/>
            <a:ext cx="12239280" cy="70196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 descr=""/>
          <p:cNvPicPr/>
          <p:nvPr/>
        </p:nvPicPr>
        <p:blipFill>
          <a:blip r:embed="rId1"/>
          <a:stretch/>
        </p:blipFill>
        <p:spPr>
          <a:xfrm>
            <a:off x="0" y="-17640"/>
            <a:ext cx="12204000" cy="70376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 descr=""/>
          <p:cNvPicPr/>
          <p:nvPr/>
        </p:nvPicPr>
        <p:blipFill>
          <a:blip r:embed="rId1"/>
          <a:stretch/>
        </p:blipFill>
        <p:spPr>
          <a:xfrm>
            <a:off x="0" y="360"/>
            <a:ext cx="12185280" cy="68576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1" name="" descr=""/>
          <p:cNvPicPr/>
          <p:nvPr/>
        </p:nvPicPr>
        <p:blipFill>
          <a:blip r:embed="rId1"/>
          <a:stretch/>
        </p:blipFill>
        <p:spPr>
          <a:xfrm>
            <a:off x="0" y="0"/>
            <a:ext cx="12191400" cy="6857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3</TotalTime>
  <Application>LibreOffice/7.5.5.2$Linux_X86_64 LibreOffice_project/50$Build-2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2023-08-23T12:25:26Z</dcterms:created>
  <dc:creator/>
  <dc:description/>
  <dc:language>en-IN</dc:language>
  <cp:lastModifiedBy/>
  <dcterms:modified xsi:type="dcterms:W3CDTF">2023-08-23T18:13:50Z</dcterms:modified>
  <cp:revision>59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vt:i4>
  </property>
</Properties>
</file>