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83D6E3-2A9C-47B2-BFFA-6D9CD6B2D4A5}">
          <p14:sldIdLst>
            <p14:sldId id="256"/>
            <p14:sldId id="258"/>
            <p14:sldId id="259"/>
          </p14:sldIdLst>
        </p14:section>
        <p14:section name="Untitled Section" id="{E0B086F0-9131-4680-99F5-EDFFD8128E5C}">
          <p14:sldIdLst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6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9550-3398-4B13-A935-D2428DE1680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41DC-0EE1-4013-BC85-0AE59CE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movie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087" y="4532243"/>
            <a:ext cx="4015409" cy="725557"/>
          </a:xfrm>
        </p:spPr>
        <p:txBody>
          <a:bodyPr>
            <a:normAutofit fontScale="55000" lnSpcReduction="20000"/>
          </a:bodyPr>
          <a:lstStyle/>
          <a:p>
            <a:r>
              <a:rPr lang="en-US" sz="5600" dirty="0"/>
              <a:t>Seetharam Reddy Maila</a:t>
            </a: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1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movie ticket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High level design</a:t>
            </a:r>
          </a:p>
          <a:p>
            <a:r>
              <a:rPr lang="en-US" dirty="0"/>
              <a:t>DB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 , preference management</a:t>
            </a:r>
          </a:p>
          <a:p>
            <a:r>
              <a:rPr lang="en-US" dirty="0"/>
              <a:t>Theatres management </a:t>
            </a:r>
          </a:p>
          <a:p>
            <a:r>
              <a:rPr lang="en-US" dirty="0"/>
              <a:t>Movies management</a:t>
            </a:r>
          </a:p>
          <a:p>
            <a:r>
              <a:rPr lang="en-US" dirty="0"/>
              <a:t>Booking system</a:t>
            </a:r>
          </a:p>
          <a:p>
            <a:r>
              <a:rPr lang="en-US" dirty="0"/>
              <a:t>Payment integration</a:t>
            </a:r>
          </a:p>
          <a:p>
            <a:r>
              <a:rPr lang="en-US" dirty="0"/>
              <a:t>Promotions/Notifications(mail/</a:t>
            </a:r>
            <a:r>
              <a:rPr lang="en-US" dirty="0" err="1"/>
              <a:t>sms</a:t>
            </a:r>
            <a:r>
              <a:rPr lang="en-US" dirty="0"/>
              <a:t>/</a:t>
            </a:r>
            <a:r>
              <a:rPr lang="en-US" dirty="0" err="1"/>
              <a:t>whatsapp</a:t>
            </a:r>
            <a:r>
              <a:rPr lang="en-US" dirty="0"/>
              <a:t>)</a:t>
            </a:r>
          </a:p>
          <a:p>
            <a:r>
              <a:rPr lang="en-US" dirty="0"/>
              <a:t>Observability(ELK)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CA50-CCE4-46A5-9A99-8C078AB4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5" y="98471"/>
            <a:ext cx="10515600" cy="907084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                         High level Design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C36C45-7D3E-4778-9605-31B63E459B5E}"/>
              </a:ext>
            </a:extLst>
          </p:cNvPr>
          <p:cNvSpPr txBox="1">
            <a:spLocks/>
          </p:cNvSpPr>
          <p:nvPr/>
        </p:nvSpPr>
        <p:spPr>
          <a:xfrm>
            <a:off x="838200" y="2412621"/>
            <a:ext cx="10515600" cy="467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521066-7370-46A2-9E31-D1FD7E9D03A1}"/>
              </a:ext>
            </a:extLst>
          </p:cNvPr>
          <p:cNvSpPr txBox="1">
            <a:spLocks/>
          </p:cNvSpPr>
          <p:nvPr/>
        </p:nvSpPr>
        <p:spPr>
          <a:xfrm>
            <a:off x="879608" y="2900065"/>
            <a:ext cx="10515600" cy="467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A209E2-2903-4706-83A0-DA3B7D2D68F7}"/>
              </a:ext>
            </a:extLst>
          </p:cNvPr>
          <p:cNvGrpSpPr/>
          <p:nvPr/>
        </p:nvGrpSpPr>
        <p:grpSpPr>
          <a:xfrm>
            <a:off x="4084980" y="1967948"/>
            <a:ext cx="4780724" cy="3246655"/>
            <a:chOff x="4084980" y="1967948"/>
            <a:chExt cx="4780724" cy="3246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4060B-18A9-4039-8A5F-E0EE5353947E}"/>
                </a:ext>
              </a:extLst>
            </p:cNvPr>
            <p:cNvSpPr/>
            <p:nvPr/>
          </p:nvSpPr>
          <p:spPr>
            <a:xfrm>
              <a:off x="4084983" y="1967948"/>
              <a:ext cx="2117034" cy="45720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Service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AB4EF2-49C6-4415-82A7-38A37962C7F7}"/>
                </a:ext>
              </a:extLst>
            </p:cNvPr>
            <p:cNvSpPr/>
            <p:nvPr/>
          </p:nvSpPr>
          <p:spPr>
            <a:xfrm>
              <a:off x="4084982" y="2643807"/>
              <a:ext cx="2117033" cy="45720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 Service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7D77E-A627-4043-8AC6-607A7C43BF49}"/>
                </a:ext>
              </a:extLst>
            </p:cNvPr>
            <p:cNvSpPr/>
            <p:nvPr/>
          </p:nvSpPr>
          <p:spPr>
            <a:xfrm>
              <a:off x="4084981" y="3328313"/>
              <a:ext cx="2117033" cy="45720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Theatre Service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5F6DE0-7AD4-4D47-AB3A-1352173A0EBC}"/>
                </a:ext>
              </a:extLst>
            </p:cNvPr>
            <p:cNvSpPr/>
            <p:nvPr/>
          </p:nvSpPr>
          <p:spPr>
            <a:xfrm>
              <a:off x="4084981" y="4012819"/>
              <a:ext cx="2117033" cy="45720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 Service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7095AE-9848-495B-B24F-C5F0C25D8523}"/>
                </a:ext>
              </a:extLst>
            </p:cNvPr>
            <p:cNvSpPr/>
            <p:nvPr/>
          </p:nvSpPr>
          <p:spPr>
            <a:xfrm>
              <a:off x="4084980" y="4750698"/>
              <a:ext cx="2117033" cy="45720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 Service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E4DEE384-90C6-4C94-8C3A-E182E1EC5243}"/>
                </a:ext>
              </a:extLst>
            </p:cNvPr>
            <p:cNvSpPr/>
            <p:nvPr/>
          </p:nvSpPr>
          <p:spPr>
            <a:xfrm>
              <a:off x="7891670" y="1967948"/>
              <a:ext cx="974034" cy="457200"/>
            </a:xfrm>
            <a:prstGeom prst="can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A3A1E19B-5312-49AA-BCE3-A6C03C67C3B9}"/>
                </a:ext>
              </a:extLst>
            </p:cNvPr>
            <p:cNvSpPr/>
            <p:nvPr/>
          </p:nvSpPr>
          <p:spPr>
            <a:xfrm>
              <a:off x="7891670" y="2718369"/>
              <a:ext cx="974034" cy="457200"/>
            </a:xfrm>
            <a:prstGeom prst="can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DD54934D-9854-49D4-94B1-941E66843B47}"/>
                </a:ext>
              </a:extLst>
            </p:cNvPr>
            <p:cNvSpPr/>
            <p:nvPr/>
          </p:nvSpPr>
          <p:spPr>
            <a:xfrm>
              <a:off x="7891670" y="3379114"/>
              <a:ext cx="974034" cy="457200"/>
            </a:xfrm>
            <a:prstGeom prst="can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047798AA-F730-439E-A534-C83F1DB021AA}"/>
                </a:ext>
              </a:extLst>
            </p:cNvPr>
            <p:cNvSpPr/>
            <p:nvPr/>
          </p:nvSpPr>
          <p:spPr>
            <a:xfrm>
              <a:off x="7891670" y="4093353"/>
              <a:ext cx="974034" cy="457200"/>
            </a:xfrm>
            <a:prstGeom prst="can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2177B20F-FFEB-4509-9332-A18B2EAF2E51}"/>
                </a:ext>
              </a:extLst>
            </p:cNvPr>
            <p:cNvSpPr/>
            <p:nvPr/>
          </p:nvSpPr>
          <p:spPr>
            <a:xfrm>
              <a:off x="7891670" y="4757403"/>
              <a:ext cx="974034" cy="457200"/>
            </a:xfrm>
            <a:prstGeom prst="can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7DA543-C0D9-4695-9269-85D4FF471E7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202013" y="2184022"/>
              <a:ext cx="1689657" cy="12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B51740-AD4E-417F-8036-E607A0D99B65}"/>
                </a:ext>
              </a:extLst>
            </p:cNvPr>
            <p:cNvCxnSpPr>
              <a:cxnSpLocks/>
            </p:cNvCxnSpPr>
            <p:nvPr/>
          </p:nvCxnSpPr>
          <p:spPr>
            <a:xfrm>
              <a:off x="6202013" y="2900065"/>
              <a:ext cx="1689657" cy="12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FDD824-C775-4A07-B100-5348F2FDFB6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421" y="3607714"/>
              <a:ext cx="1689657" cy="12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9FE02AC-F3C1-4553-B717-F5050BA08169}"/>
                </a:ext>
              </a:extLst>
            </p:cNvPr>
            <p:cNvCxnSpPr>
              <a:cxnSpLocks/>
            </p:cNvCxnSpPr>
            <p:nvPr/>
          </p:nvCxnSpPr>
          <p:spPr>
            <a:xfrm>
              <a:off x="6243421" y="4299556"/>
              <a:ext cx="1689657" cy="12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83D7E0-C015-46B6-90B8-32A1BF03E1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421" y="5021025"/>
              <a:ext cx="1689657" cy="12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88BF0-418A-4E7B-828C-0D2EAC70E387}"/>
              </a:ext>
            </a:extLst>
          </p:cNvPr>
          <p:cNvSpPr/>
          <p:nvPr/>
        </p:nvSpPr>
        <p:spPr>
          <a:xfrm>
            <a:off x="2117035" y="2184022"/>
            <a:ext cx="1035319" cy="272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&amp;</a:t>
            </a:r>
          </a:p>
          <a:p>
            <a:pPr algn="ctr"/>
            <a:r>
              <a:rPr lang="en-US" dirty="0"/>
              <a:t>Load 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DD3A-B3D6-4EC8-8383-129941BBB1C9}"/>
              </a:ext>
            </a:extLst>
          </p:cNvPr>
          <p:cNvSpPr/>
          <p:nvPr/>
        </p:nvSpPr>
        <p:spPr>
          <a:xfrm>
            <a:off x="9605344" y="2919154"/>
            <a:ext cx="1210917" cy="5956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44CC78-4E15-472B-9149-F20E5318DD43}"/>
              </a:ext>
            </a:extLst>
          </p:cNvPr>
          <p:cNvSpPr/>
          <p:nvPr/>
        </p:nvSpPr>
        <p:spPr>
          <a:xfrm>
            <a:off x="9462051" y="3803494"/>
            <a:ext cx="1530630" cy="487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7652DA-7895-490A-AC1D-3B1BE977605B}"/>
              </a:ext>
            </a:extLst>
          </p:cNvPr>
          <p:cNvSpPr/>
          <p:nvPr/>
        </p:nvSpPr>
        <p:spPr>
          <a:xfrm>
            <a:off x="9558128" y="4553399"/>
            <a:ext cx="1335157" cy="5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Service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10F56D48-5B2E-4512-9B0C-B2DAEBF20DFC}"/>
              </a:ext>
            </a:extLst>
          </p:cNvPr>
          <p:cNvSpPr/>
          <p:nvPr/>
        </p:nvSpPr>
        <p:spPr>
          <a:xfrm>
            <a:off x="9566002" y="1894217"/>
            <a:ext cx="1183579" cy="815505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Store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6AD5D53-40EA-4526-920C-48F90022C3D6}"/>
              </a:ext>
            </a:extLst>
          </p:cNvPr>
          <p:cNvSpPr txBox="1">
            <a:spLocks/>
          </p:cNvSpPr>
          <p:nvPr/>
        </p:nvSpPr>
        <p:spPr>
          <a:xfrm>
            <a:off x="3630061" y="1480472"/>
            <a:ext cx="5585792" cy="40158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7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071-C5E2-4E72-8026-37B90BCA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Database 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7F1952-7E2D-4FF8-BE7F-47F6339AF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467" y="1429701"/>
            <a:ext cx="12124827" cy="5580699"/>
          </a:xfrm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99A8AA1-1FE3-4EFA-B30D-76507FE14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89" y="873760"/>
            <a:ext cx="8914832" cy="56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2ADE-6B20-416B-A1C0-4A9A989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BOOKING service DB schema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162BD-C1F6-4360-887D-5767348117F7}"/>
              </a:ext>
            </a:extLst>
          </p:cNvPr>
          <p:cNvSpPr txBox="1"/>
          <p:nvPr/>
        </p:nvSpPr>
        <p:spPr>
          <a:xfrm>
            <a:off x="838200" y="4502205"/>
            <a:ext cx="7668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Show Id we can track screen, movie, language, theatre etc..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5D91C12-CBDD-457B-8443-68E56A3A4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85445"/>
              </p:ext>
            </p:extLst>
          </p:nvPr>
        </p:nvGraphicFramePr>
        <p:xfrm>
          <a:off x="838200" y="1533827"/>
          <a:ext cx="8127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54327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28169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2518981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booking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5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booking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HOLD/CONFIRM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6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2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54470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2087962-640D-4882-9C76-4CA3C7387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75549"/>
              </p:ext>
            </p:extLst>
          </p:nvPr>
        </p:nvGraphicFramePr>
        <p:xfrm>
          <a:off x="838200" y="5111115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77530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24161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449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8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single booking multiple seats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1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11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148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Online movie ticket booking system</vt:lpstr>
      <vt:lpstr>Online movie ticket booking system</vt:lpstr>
      <vt:lpstr>Requirements</vt:lpstr>
      <vt:lpstr>                         High level Design</vt:lpstr>
      <vt:lpstr>   Database design</vt:lpstr>
      <vt:lpstr> BOOKING service DB schema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Seetharam Maila</dc:creator>
  <cp:lastModifiedBy>Seetharam Maila</cp:lastModifiedBy>
  <cp:revision>54</cp:revision>
  <dcterms:created xsi:type="dcterms:W3CDTF">2022-04-08T10:29:20Z</dcterms:created>
  <dcterms:modified xsi:type="dcterms:W3CDTF">2022-04-21T14:30:37Z</dcterms:modified>
</cp:coreProperties>
</file>