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A1C1-CEFE-4413-958B-C0B570EB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382B-560C-4383-96A5-49CCE1C44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1C54-C1F7-4EF2-92EF-452E7C9E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FF7B-679D-45FA-885A-E53A153A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2516-C8E8-457B-8C36-7C718205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9D8-A8D4-4BB6-8AFD-E827DF2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43FB-CDA6-46DB-92F3-100D878E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E64F-6459-4CC2-83CE-CA024B26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A6FB-C115-45AB-8D86-9C6978CD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2276-39F6-41C2-8B31-E09DBEA3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9FF0C-FDC3-4C81-8843-1424FF969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17CF-BA49-4692-974D-B6AD3C2EB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75DD-95F4-408C-9FAF-9BB4420C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3BE-6916-45F5-ADF7-AC0C5F52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1EE1-71EE-46BD-A197-87CB124D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17C7-A759-474C-A842-F264C374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F642-5E2F-4868-B40D-BD17AA5B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7D6E-1F21-472E-A10E-4CAF91C0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447A-9797-4A58-8C7B-409383E0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0E47-3034-4042-90A5-A7CAC703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B02-285E-44D3-8192-1E2E6B7C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99B4-34F3-48CE-9CB5-57DF20E0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38A2-F68B-443C-82E9-DB839A41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FAA4-F22A-436E-B89E-D4F26A41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27E3-F6D9-4952-8144-46AE677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F11E-9C0F-444B-AC95-CA3DF8BC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9C7D-3688-4A36-90ED-46933224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6B20-2FB8-4208-85AC-C5397B8E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C422-5145-45F0-8EF5-04A11A51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AF9B4-0D59-454B-B566-C3B11042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C95B-9A20-44DE-8CA5-1B4E7E4A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C30E-0B5C-4747-9FE4-254ECD0E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829D-3DAD-4094-AFDA-59E5FF10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B81-8583-40E7-8EF0-196B2FC2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6619E-3782-405E-AD75-3CA3627C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3AF4A-27EE-4417-A4EE-FEE01B6A9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C4974-ACCB-4A64-BF4A-DBD94DB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2DA31-8B85-4065-AF32-6BBF5384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B368D-C18F-43C9-B380-F68030C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8A9-32F4-44A5-AF90-81B6B5AA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3CF09-2785-41FE-B076-C063DC9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BA337-D58A-4F02-93EF-273DC8C5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A3538-B2B9-4C8E-BD02-2CCECDF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B7028-C98D-470A-8931-4E867CBE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784A5-B95E-44EB-90EC-1D6A5EA6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3611-2FD2-4381-BE7C-80C36FC4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BBD3-026B-40B1-BFF1-D03414D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DA2D-35B6-4D75-85E6-27D92FE3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A88FB-01CD-411E-B2DA-20AD7E590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B337-FB9E-4188-9FC9-F9A231BB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F1BD-541D-4C0E-9740-275CDE9E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8C73-70C4-421C-B51E-FC097B66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75B8-4F29-4F6B-A636-F2D349F2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A06BF-7E77-44B0-9E38-8397DFB3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9699-7284-4A91-AAB0-47F2DEB6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91EA-515C-4AE5-822C-81A2BE1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A385-5D34-43DD-A41B-FD15B8AB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9E2F-6AF0-4D1D-8239-78F5F3E5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4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96C77-5366-443C-AF41-A3704A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97D4-D1B9-411A-9659-02A45FA9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9C66-0313-4A5A-8EF5-0484438F3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F2F8-E655-4515-B776-D6266304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56D9-6668-42B9-82F2-48B78412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12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Cardoso</dc:creator>
  <cp:lastModifiedBy>pri_see pri_see</cp:lastModifiedBy>
  <cp:revision>20</cp:revision>
  <dcterms:created xsi:type="dcterms:W3CDTF">2021-05-28T02:41:12Z</dcterms:created>
  <dcterms:modified xsi:type="dcterms:W3CDTF">2022-07-06T22:43:09Z</dcterms:modified>
</cp:coreProperties>
</file>