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B74CFB-68D8-45D8-8869-AA53E3405FE2}" v="1177" dt="2021-07-18T12:08:22.7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Sunday, July 18,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83582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Sunday, July 18,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01447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Sunday, July 18,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5126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Sunday, July 18,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18881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Sunday, July 18,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98635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Sunday, July 18,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56669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Sunday, July 18,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81231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Sunday, July 18,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5911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Sunday, July 18,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6243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Sunday, July 18,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32347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Sunday, July 18,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93854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Sunday, July 18,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43099857"/>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33" r:id="rId6"/>
    <p:sldLayoutId id="2147483729" r:id="rId7"/>
    <p:sldLayoutId id="2147483730" r:id="rId8"/>
    <p:sldLayoutId id="2147483731" r:id="rId9"/>
    <p:sldLayoutId id="2147483732" r:id="rId10"/>
    <p:sldLayoutId id="2147483734"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31">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descr="Three birds flying over the ocean">
            <a:extLst>
              <a:ext uri="{FF2B5EF4-FFF2-40B4-BE49-F238E27FC236}">
                <a16:creationId xmlns:a16="http://schemas.microsoft.com/office/drawing/2014/main" id="{813F3CF0-6BEF-4218-98DF-4F260B420DAB}"/>
              </a:ext>
            </a:extLst>
          </p:cNvPr>
          <p:cNvPicPr>
            <a:picLocks noChangeAspect="1"/>
          </p:cNvPicPr>
          <p:nvPr/>
        </p:nvPicPr>
        <p:blipFill rotWithShape="1">
          <a:blip r:embed="rId2"/>
          <a:srcRect b="15736"/>
          <a:stretch/>
        </p:blipFill>
        <p:spPr>
          <a:xfrm>
            <a:off x="20" y="-1"/>
            <a:ext cx="12191980" cy="6857571"/>
          </a:xfrm>
          <a:prstGeom prst="rect">
            <a:avLst/>
          </a:prstGeom>
        </p:spPr>
      </p:pic>
      <p:sp>
        <p:nvSpPr>
          <p:cNvPr id="36" name="Rectangle 33">
            <a:extLst>
              <a:ext uri="{FF2B5EF4-FFF2-40B4-BE49-F238E27FC236}">
                <a16:creationId xmlns:a16="http://schemas.microsoft.com/office/drawing/2014/main" id="{019FDB4D-987D-4C87-A179-9D4616AB2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619534" y="504966"/>
            <a:ext cx="8952932" cy="3043213"/>
          </a:xfrm>
        </p:spPr>
        <p:txBody>
          <a:bodyPr anchor="b">
            <a:normAutofit/>
          </a:bodyPr>
          <a:lstStyle/>
          <a:p>
            <a:pPr>
              <a:lnSpc>
                <a:spcPct val="90000"/>
              </a:lnSpc>
            </a:pPr>
            <a:r>
              <a:rPr lang="en-GB">
                <a:solidFill>
                  <a:schemeClr val="bg1"/>
                </a:solidFill>
              </a:rPr>
              <a:t>ANALYSIS AND PREDICTION OF MARINE LITTER CONTRIBUTION BY DIFFERENT COUNTRIES</a:t>
            </a:r>
          </a:p>
        </p:txBody>
      </p:sp>
      <p:sp>
        <p:nvSpPr>
          <p:cNvPr id="3" name="Subtitle 2"/>
          <p:cNvSpPr>
            <a:spLocks noGrp="1"/>
          </p:cNvSpPr>
          <p:nvPr>
            <p:ph type="subTitle" idx="1"/>
          </p:nvPr>
        </p:nvSpPr>
        <p:spPr>
          <a:xfrm>
            <a:off x="2521567" y="4214090"/>
            <a:ext cx="8113271" cy="2208321"/>
          </a:xfrm>
        </p:spPr>
        <p:txBody>
          <a:bodyPr anchor="t">
            <a:normAutofit/>
          </a:bodyPr>
          <a:lstStyle/>
          <a:p>
            <a:r>
              <a:rPr lang="en-GB" sz="2000" b="1" dirty="0">
                <a:latin typeface="Gill Sans Nova"/>
              </a:rPr>
              <a:t>S SEETHALAKSHMI [RA1811004040001]</a:t>
            </a:r>
          </a:p>
          <a:p>
            <a:r>
              <a:rPr lang="en-GB" sz="2000" b="1" dirty="0">
                <a:latin typeface="Gill Sans Nova"/>
              </a:rPr>
              <a:t>M RADHIKA [RA1811004040019]</a:t>
            </a:r>
          </a:p>
          <a:p>
            <a:r>
              <a:rPr lang="en-GB" sz="2000" b="1" dirty="0">
                <a:latin typeface="Gill Sans Nova"/>
              </a:rPr>
              <a:t>ECE-A, </a:t>
            </a:r>
            <a:r>
              <a:rPr lang="en-GB" sz="2000" b="1" dirty="0" err="1">
                <a:latin typeface="Gill Sans Nova"/>
              </a:rPr>
              <a:t>iV</a:t>
            </a:r>
            <a:r>
              <a:rPr lang="en-GB" sz="2000" b="1" dirty="0">
                <a:latin typeface="Gill Sans Nova"/>
              </a:rPr>
              <a:t> YEAR</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21D42-02E7-4C80-9DCC-945C6C49FB3F}"/>
              </a:ext>
            </a:extLst>
          </p:cNvPr>
          <p:cNvSpPr>
            <a:spLocks noGrp="1"/>
          </p:cNvSpPr>
          <p:nvPr>
            <p:ph type="title"/>
          </p:nvPr>
        </p:nvSpPr>
        <p:spPr>
          <a:xfrm>
            <a:off x="1466850" y="69247"/>
            <a:ext cx="10241280" cy="1234440"/>
          </a:xfrm>
        </p:spPr>
        <p:txBody>
          <a:bodyPr/>
          <a:lstStyle/>
          <a:p>
            <a:r>
              <a:rPr lang="en-GB" dirty="0"/>
              <a:t>ABSTRACT</a:t>
            </a:r>
          </a:p>
        </p:txBody>
      </p:sp>
      <p:sp>
        <p:nvSpPr>
          <p:cNvPr id="3" name="Content Placeholder 2">
            <a:extLst>
              <a:ext uri="{FF2B5EF4-FFF2-40B4-BE49-F238E27FC236}">
                <a16:creationId xmlns:a16="http://schemas.microsoft.com/office/drawing/2014/main" id="{BE45428F-F34F-4961-BCB7-44D30C6B4A17}"/>
              </a:ext>
            </a:extLst>
          </p:cNvPr>
          <p:cNvSpPr>
            <a:spLocks noGrp="1"/>
          </p:cNvSpPr>
          <p:nvPr>
            <p:ph idx="1"/>
          </p:nvPr>
        </p:nvSpPr>
        <p:spPr>
          <a:xfrm>
            <a:off x="1371600" y="1433608"/>
            <a:ext cx="10241280" cy="4435602"/>
          </a:xfrm>
        </p:spPr>
        <p:txBody>
          <a:bodyPr vert="horz" lIns="0" tIns="0" rIns="0" bIns="0" rtlCol="0" anchor="t">
            <a:noAutofit/>
          </a:bodyPr>
          <a:lstStyle/>
          <a:p>
            <a:r>
              <a:rPr lang="en-GB" sz="2200" dirty="0">
                <a:ea typeface="+mn-lt"/>
                <a:cs typeface="+mn-lt"/>
              </a:rPr>
              <a:t>Plastic is a synthetic organic polymer made from petroleum with properties ideally suited for a wide variety of applications. Over 300 million tons of plastic are produced every year.</a:t>
            </a:r>
          </a:p>
          <a:p>
            <a:r>
              <a:rPr lang="en-GB" sz="2200" dirty="0">
                <a:ea typeface="+mn-lt"/>
                <a:cs typeface="+mn-lt"/>
              </a:rPr>
              <a:t>At least 8 million tons of plastic end up in our oceans every year. Floating plastic debris are currently the most abundant items of marine litter. Waste plastic makes up 80% of all marine debris from surface waters to deep-sea sediments. </a:t>
            </a:r>
          </a:p>
          <a:p>
            <a:r>
              <a:rPr lang="en-GB" sz="2200" dirty="0">
                <a:ea typeface="+mn-lt"/>
                <a:cs typeface="+mn-lt"/>
              </a:rPr>
              <a:t>Plastic has been detected on shorelines of all the continents, with more plastic materials found near popular tourist destinations and densely populated areas.</a:t>
            </a:r>
          </a:p>
          <a:p>
            <a:r>
              <a:rPr lang="en-GB" sz="2200" dirty="0">
                <a:ea typeface="+mn-lt"/>
                <a:cs typeface="+mn-lt"/>
              </a:rPr>
              <a:t>Marine species ingest or are entangled by plastic debris, which causes severe injuries and deaths. Plastic pollution threatens food safety and quality, human health, coastal tourism, and contributes to climate change.</a:t>
            </a:r>
          </a:p>
          <a:p>
            <a:endParaRPr lang="en-GB" dirty="0"/>
          </a:p>
          <a:p>
            <a:endParaRPr lang="en-GB" dirty="0"/>
          </a:p>
        </p:txBody>
      </p:sp>
    </p:spTree>
    <p:extLst>
      <p:ext uri="{BB962C8B-B14F-4D97-AF65-F5344CB8AC3E}">
        <p14:creationId xmlns:p14="http://schemas.microsoft.com/office/powerpoint/2010/main" val="3091533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7B2527-7A3B-42A8-B89E-FC86D313CBF6}"/>
              </a:ext>
            </a:extLst>
          </p:cNvPr>
          <p:cNvSpPr>
            <a:spLocks noGrp="1"/>
          </p:cNvSpPr>
          <p:nvPr>
            <p:ph idx="1"/>
          </p:nvPr>
        </p:nvSpPr>
        <p:spPr>
          <a:xfrm>
            <a:off x="776288" y="481109"/>
            <a:ext cx="10788967" cy="5578601"/>
          </a:xfrm>
        </p:spPr>
        <p:txBody>
          <a:bodyPr vert="horz" lIns="0" tIns="0" rIns="0" bIns="0" rtlCol="0" anchor="t">
            <a:normAutofit/>
          </a:bodyPr>
          <a:lstStyle/>
          <a:p>
            <a:endParaRPr lang="en-GB" dirty="0"/>
          </a:p>
          <a:p>
            <a:r>
              <a:rPr lang="en-GB" sz="2200" dirty="0"/>
              <a:t>It is really important to analyse the contribution of marine litter by different countries during various years.</a:t>
            </a:r>
          </a:p>
          <a:p>
            <a:r>
              <a:rPr lang="en-GB" sz="2200" dirty="0"/>
              <a:t>Firstly, it is necessary to know the rivers that get littered the most, eventually resulting in ocean pollution as the rivers reach them. </a:t>
            </a:r>
          </a:p>
          <a:p>
            <a:r>
              <a:rPr lang="en-GB" sz="2200" dirty="0"/>
              <a:t>Analysing the datasets that inform the degree of plastic litter in various rivers from different countries would help in visualising the contribution of every country taken into account, importantly in visualising which country contributes the most.</a:t>
            </a:r>
          </a:p>
          <a:p>
            <a:r>
              <a:rPr lang="en-GB" sz="2200" dirty="0"/>
              <a:t>After visualising data from various years , predictions can be made on future contributions by these countries.</a:t>
            </a:r>
          </a:p>
          <a:p>
            <a:r>
              <a:rPr lang="en-GB" sz="2200" dirty="0"/>
              <a:t>Different data visualization and machine learning techniques can be used for this purpose.</a:t>
            </a:r>
          </a:p>
        </p:txBody>
      </p:sp>
    </p:spTree>
    <p:extLst>
      <p:ext uri="{BB962C8B-B14F-4D97-AF65-F5344CB8AC3E}">
        <p14:creationId xmlns:p14="http://schemas.microsoft.com/office/powerpoint/2010/main" val="1116277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E2B27-18E4-4197-BE6D-2D2CBB6483C5}"/>
              </a:ext>
            </a:extLst>
          </p:cNvPr>
          <p:cNvSpPr>
            <a:spLocks noGrp="1"/>
          </p:cNvSpPr>
          <p:nvPr>
            <p:ph type="title"/>
          </p:nvPr>
        </p:nvSpPr>
        <p:spPr>
          <a:xfrm>
            <a:off x="1440656" y="2021226"/>
            <a:ext cx="9144000" cy="2826182"/>
          </a:xfrm>
        </p:spPr>
        <p:txBody>
          <a:bodyPr vert="horz" lIns="0" tIns="0" rIns="0" bIns="0" rtlCol="0" anchor="ctr">
            <a:normAutofit/>
          </a:bodyPr>
          <a:lstStyle/>
          <a:p>
            <a:pPr algn="ctr"/>
            <a:r>
              <a:rPr lang="en-US" sz="7200" dirty="0">
                <a:solidFill>
                  <a:schemeClr val="bg1"/>
                </a:solidFill>
              </a:rPr>
              <a:t>THANK YOU</a:t>
            </a:r>
          </a:p>
        </p:txBody>
      </p:sp>
    </p:spTree>
    <p:extLst>
      <p:ext uri="{BB962C8B-B14F-4D97-AF65-F5344CB8AC3E}">
        <p14:creationId xmlns:p14="http://schemas.microsoft.com/office/powerpoint/2010/main" val="1251930615"/>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1B2F30"/>
      </a:dk2>
      <a:lt2>
        <a:srgbClr val="F1F3F0"/>
      </a:lt2>
      <a:accent1>
        <a:srgbClr val="A14DC3"/>
      </a:accent1>
      <a:accent2>
        <a:srgbClr val="6644B5"/>
      </a:accent2>
      <a:accent3>
        <a:srgbClr val="4D5BC3"/>
      </a:accent3>
      <a:accent4>
        <a:srgbClr val="3B7AB1"/>
      </a:accent4>
      <a:accent5>
        <a:srgbClr val="4DBDC3"/>
      </a:accent5>
      <a:accent6>
        <a:srgbClr val="3BB186"/>
      </a:accent6>
      <a:hlink>
        <a:srgbClr val="3A96AF"/>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GradientRiseVTI</vt:lpstr>
      <vt:lpstr>ANALYSIS AND PREDICTION OF MARINE LITTER CONTRIBUTION BY DIFFERENT COUNTRIES</vt:lpstr>
      <vt:lpstr>ABSTRACT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184</cp:revision>
  <dcterms:created xsi:type="dcterms:W3CDTF">2021-07-18T10:48:46Z</dcterms:created>
  <dcterms:modified xsi:type="dcterms:W3CDTF">2021-07-18T12:19:48Z</dcterms:modified>
</cp:coreProperties>
</file>