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1" r:id="rId4"/>
    <p:sldId id="260" r:id="rId5"/>
    <p:sldId id="262" r:id="rId6"/>
    <p:sldId id="263" r:id="rId7"/>
    <p:sldId id="264" r:id="rId8"/>
    <p:sldId id="259"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diagrams/_rels/data2.xml.rels><?xml version="1.0" encoding="UTF-8" standalone="yes"?>
<Relationships xmlns="http://schemas.openxmlformats.org/package/2006/relationships"><Relationship Id="rId8" Type="http://schemas.openxmlformats.org/officeDocument/2006/relationships/image" Target="../media/image9.svg" /><Relationship Id="rId3" Type="http://schemas.openxmlformats.org/officeDocument/2006/relationships/image" Target="../media/image4.png" /><Relationship Id="rId7" Type="http://schemas.openxmlformats.org/officeDocument/2006/relationships/image" Target="../media/image8.png" /><Relationship Id="rId2" Type="http://schemas.openxmlformats.org/officeDocument/2006/relationships/image" Target="../media/image3.svg" /><Relationship Id="rId1" Type="http://schemas.openxmlformats.org/officeDocument/2006/relationships/image" Target="../media/image2.png" /><Relationship Id="rId6" Type="http://schemas.openxmlformats.org/officeDocument/2006/relationships/image" Target="../media/image7.svg" /><Relationship Id="rId5" Type="http://schemas.openxmlformats.org/officeDocument/2006/relationships/image" Target="../media/image6.png" /><Relationship Id="rId4" Type="http://schemas.openxmlformats.org/officeDocument/2006/relationships/image" Target="../media/image5.svg" /></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 /><Relationship Id="rId3" Type="http://schemas.openxmlformats.org/officeDocument/2006/relationships/image" Target="../media/image4.png" /><Relationship Id="rId7" Type="http://schemas.openxmlformats.org/officeDocument/2006/relationships/image" Target="../media/image8.png" /><Relationship Id="rId2" Type="http://schemas.openxmlformats.org/officeDocument/2006/relationships/image" Target="../media/image3.svg" /><Relationship Id="rId1" Type="http://schemas.openxmlformats.org/officeDocument/2006/relationships/image" Target="../media/image2.png" /><Relationship Id="rId6" Type="http://schemas.openxmlformats.org/officeDocument/2006/relationships/image" Target="../media/image7.svg" /><Relationship Id="rId5" Type="http://schemas.openxmlformats.org/officeDocument/2006/relationships/image" Target="../media/image6.png" /><Relationship Id="rId4" Type="http://schemas.openxmlformats.org/officeDocument/2006/relationships/image" Target="../media/image5.svg"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D48475-7C62-47F9-9E6A-CEA3904660D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GB"/>
        </a:p>
      </dgm:t>
    </dgm:pt>
    <dgm:pt modelId="{90FB8308-1A81-4810-AD8C-C6C1105F963D}">
      <dgm:prSet phldrT="[Text]" phldr="0"/>
      <dgm:spPr/>
      <dgm:t>
        <a:bodyPr/>
        <a:lstStyle/>
        <a:p>
          <a:pPr rtl="0"/>
          <a:r>
            <a:rPr lang="en-GB" dirty="0">
              <a:latin typeface="Gill Sans Nova"/>
            </a:rPr>
            <a:t>Dataset Acquisition</a:t>
          </a:r>
          <a:endParaRPr lang="en-GB" dirty="0"/>
        </a:p>
      </dgm:t>
    </dgm:pt>
    <dgm:pt modelId="{83A06446-BED4-4C26-8088-C0B1FF874A62}" type="parTrans" cxnId="{BDEB4E73-3ECC-41B4-8CB6-362C30368A22}">
      <dgm:prSet/>
      <dgm:spPr/>
    </dgm:pt>
    <dgm:pt modelId="{3A506F23-D5E5-447D-A444-DF93BBA83403}" type="sibTrans" cxnId="{BDEB4E73-3ECC-41B4-8CB6-362C30368A22}">
      <dgm:prSet/>
      <dgm:spPr/>
      <dgm:t>
        <a:bodyPr/>
        <a:lstStyle/>
        <a:p>
          <a:endParaRPr lang="en-GB"/>
        </a:p>
      </dgm:t>
    </dgm:pt>
    <dgm:pt modelId="{5EE0578A-E83B-44A0-97AC-03D2DD903A1C}">
      <dgm:prSet phldrT="[Text]" phldr="0"/>
      <dgm:spPr/>
      <dgm:t>
        <a:bodyPr/>
        <a:lstStyle/>
        <a:p>
          <a:pPr rtl="0"/>
          <a:r>
            <a:rPr lang="en-GB" dirty="0">
              <a:latin typeface="Gill Sans Nova"/>
            </a:rPr>
            <a:t>Plotting data distribution</a:t>
          </a:r>
          <a:endParaRPr lang="en-GB" dirty="0"/>
        </a:p>
      </dgm:t>
    </dgm:pt>
    <dgm:pt modelId="{B6170F1A-623C-4A67-8E62-3A2F3668876D}" type="parTrans" cxnId="{B2C35358-DBE6-45D5-A61E-593296DB9FF5}">
      <dgm:prSet/>
      <dgm:spPr/>
    </dgm:pt>
    <dgm:pt modelId="{8ADBB15D-CCD2-4616-8854-16484A65CA27}" type="sibTrans" cxnId="{B2C35358-DBE6-45D5-A61E-593296DB9FF5}">
      <dgm:prSet/>
      <dgm:spPr/>
      <dgm:t>
        <a:bodyPr/>
        <a:lstStyle/>
        <a:p>
          <a:endParaRPr lang="en-GB"/>
        </a:p>
      </dgm:t>
    </dgm:pt>
    <dgm:pt modelId="{86A84703-9822-4715-9772-8D41AC6F3ED7}">
      <dgm:prSet phldrT="[Text]" phldr="0"/>
      <dgm:spPr/>
      <dgm:t>
        <a:bodyPr/>
        <a:lstStyle/>
        <a:p>
          <a:pPr rtl="0"/>
          <a:r>
            <a:rPr lang="en-GB" dirty="0">
              <a:latin typeface="Gill Sans Nova"/>
            </a:rPr>
            <a:t>Analysis and Visualization</a:t>
          </a:r>
          <a:endParaRPr lang="en-GB" dirty="0"/>
        </a:p>
      </dgm:t>
    </dgm:pt>
    <dgm:pt modelId="{0BF8363B-53AB-4A0A-8B6F-0BC1AEB230A4}" type="parTrans" cxnId="{EE644E54-C4A0-4CE8-B220-CCFB17C87326}">
      <dgm:prSet/>
      <dgm:spPr/>
    </dgm:pt>
    <dgm:pt modelId="{25764555-1927-42A0-BA02-FE6854737039}" type="sibTrans" cxnId="{EE644E54-C4A0-4CE8-B220-CCFB17C87326}">
      <dgm:prSet/>
      <dgm:spPr/>
      <dgm:t>
        <a:bodyPr/>
        <a:lstStyle/>
        <a:p>
          <a:endParaRPr lang="en-GB"/>
        </a:p>
      </dgm:t>
    </dgm:pt>
    <dgm:pt modelId="{9217897D-8547-4616-B073-721632F2539C}">
      <dgm:prSet phldr="0"/>
      <dgm:spPr/>
      <dgm:t>
        <a:bodyPr/>
        <a:lstStyle/>
        <a:p>
          <a:pPr rtl="0"/>
          <a:r>
            <a:rPr lang="en-GB" dirty="0">
              <a:latin typeface="Gill Sans Nova"/>
            </a:rPr>
            <a:t>Training and Prediction</a:t>
          </a:r>
        </a:p>
      </dgm:t>
    </dgm:pt>
    <dgm:pt modelId="{0CEA5D04-34B4-4FD8-B7AE-A8DCDF6F9ED3}" type="parTrans" cxnId="{285FA220-C97A-40A5-AD21-382032DE17FA}">
      <dgm:prSet/>
      <dgm:spPr/>
    </dgm:pt>
    <dgm:pt modelId="{62A59DF7-29F1-42F6-8010-FC8A99755196}" type="sibTrans" cxnId="{285FA220-C97A-40A5-AD21-382032DE17FA}">
      <dgm:prSet/>
      <dgm:spPr/>
    </dgm:pt>
    <dgm:pt modelId="{3B5E0886-45B4-48C2-A245-BDAB23FF6C74}" type="pres">
      <dgm:prSet presAssocID="{9ED48475-7C62-47F9-9E6A-CEA3904660DC}" presName="outerComposite" presStyleCnt="0">
        <dgm:presLayoutVars>
          <dgm:chMax val="5"/>
          <dgm:dir/>
          <dgm:resizeHandles val="exact"/>
        </dgm:presLayoutVars>
      </dgm:prSet>
      <dgm:spPr/>
    </dgm:pt>
    <dgm:pt modelId="{3D2C9B56-0950-44F0-B2A2-E72F0A0805A2}" type="pres">
      <dgm:prSet presAssocID="{9ED48475-7C62-47F9-9E6A-CEA3904660DC}" presName="dummyMaxCanvas" presStyleCnt="0">
        <dgm:presLayoutVars/>
      </dgm:prSet>
      <dgm:spPr/>
    </dgm:pt>
    <dgm:pt modelId="{33342788-409A-45CB-9A0C-A2353C3F67A4}" type="pres">
      <dgm:prSet presAssocID="{9ED48475-7C62-47F9-9E6A-CEA3904660DC}" presName="FourNodes_1" presStyleLbl="node1" presStyleIdx="0" presStyleCnt="4">
        <dgm:presLayoutVars>
          <dgm:bulletEnabled val="1"/>
        </dgm:presLayoutVars>
      </dgm:prSet>
      <dgm:spPr/>
    </dgm:pt>
    <dgm:pt modelId="{64EE7422-E290-4BD1-91E5-1104A43D7670}" type="pres">
      <dgm:prSet presAssocID="{9ED48475-7C62-47F9-9E6A-CEA3904660DC}" presName="FourNodes_2" presStyleLbl="node1" presStyleIdx="1" presStyleCnt="4">
        <dgm:presLayoutVars>
          <dgm:bulletEnabled val="1"/>
        </dgm:presLayoutVars>
      </dgm:prSet>
      <dgm:spPr/>
    </dgm:pt>
    <dgm:pt modelId="{DB1CE5B8-56EA-4F92-97A2-515AD3BD2F12}" type="pres">
      <dgm:prSet presAssocID="{9ED48475-7C62-47F9-9E6A-CEA3904660DC}" presName="FourNodes_3" presStyleLbl="node1" presStyleIdx="2" presStyleCnt="4">
        <dgm:presLayoutVars>
          <dgm:bulletEnabled val="1"/>
        </dgm:presLayoutVars>
      </dgm:prSet>
      <dgm:spPr/>
    </dgm:pt>
    <dgm:pt modelId="{A3083279-27C4-4AB4-8E15-3C4B53D06C81}" type="pres">
      <dgm:prSet presAssocID="{9ED48475-7C62-47F9-9E6A-CEA3904660DC}" presName="FourNodes_4" presStyleLbl="node1" presStyleIdx="3" presStyleCnt="4">
        <dgm:presLayoutVars>
          <dgm:bulletEnabled val="1"/>
        </dgm:presLayoutVars>
      </dgm:prSet>
      <dgm:spPr/>
    </dgm:pt>
    <dgm:pt modelId="{058E116D-7E71-43B7-89D4-B3FEA3A7D2D2}" type="pres">
      <dgm:prSet presAssocID="{9ED48475-7C62-47F9-9E6A-CEA3904660DC}" presName="FourConn_1-2" presStyleLbl="fgAccFollowNode1" presStyleIdx="0" presStyleCnt="3">
        <dgm:presLayoutVars>
          <dgm:bulletEnabled val="1"/>
        </dgm:presLayoutVars>
      </dgm:prSet>
      <dgm:spPr/>
    </dgm:pt>
    <dgm:pt modelId="{B3870A4B-D512-47AF-B65D-FECDF547C6A6}" type="pres">
      <dgm:prSet presAssocID="{9ED48475-7C62-47F9-9E6A-CEA3904660DC}" presName="FourConn_2-3" presStyleLbl="fgAccFollowNode1" presStyleIdx="1" presStyleCnt="3">
        <dgm:presLayoutVars>
          <dgm:bulletEnabled val="1"/>
        </dgm:presLayoutVars>
      </dgm:prSet>
      <dgm:spPr/>
    </dgm:pt>
    <dgm:pt modelId="{8B59DF2A-B21A-4A01-A543-BF139984C49A}" type="pres">
      <dgm:prSet presAssocID="{9ED48475-7C62-47F9-9E6A-CEA3904660DC}" presName="FourConn_3-4" presStyleLbl="fgAccFollowNode1" presStyleIdx="2" presStyleCnt="3">
        <dgm:presLayoutVars>
          <dgm:bulletEnabled val="1"/>
        </dgm:presLayoutVars>
      </dgm:prSet>
      <dgm:spPr/>
    </dgm:pt>
    <dgm:pt modelId="{219F0CF0-3CBE-454A-A33D-D8ED45F910AB}" type="pres">
      <dgm:prSet presAssocID="{9ED48475-7C62-47F9-9E6A-CEA3904660DC}" presName="FourNodes_1_text" presStyleLbl="node1" presStyleIdx="3" presStyleCnt="4">
        <dgm:presLayoutVars>
          <dgm:bulletEnabled val="1"/>
        </dgm:presLayoutVars>
      </dgm:prSet>
      <dgm:spPr/>
    </dgm:pt>
    <dgm:pt modelId="{5ADAA0B3-22E4-4D46-9B37-A5A74BFCE1DF}" type="pres">
      <dgm:prSet presAssocID="{9ED48475-7C62-47F9-9E6A-CEA3904660DC}" presName="FourNodes_2_text" presStyleLbl="node1" presStyleIdx="3" presStyleCnt="4">
        <dgm:presLayoutVars>
          <dgm:bulletEnabled val="1"/>
        </dgm:presLayoutVars>
      </dgm:prSet>
      <dgm:spPr/>
    </dgm:pt>
    <dgm:pt modelId="{C552F871-52DF-48EB-9562-01B762F55FE8}" type="pres">
      <dgm:prSet presAssocID="{9ED48475-7C62-47F9-9E6A-CEA3904660DC}" presName="FourNodes_3_text" presStyleLbl="node1" presStyleIdx="3" presStyleCnt="4">
        <dgm:presLayoutVars>
          <dgm:bulletEnabled val="1"/>
        </dgm:presLayoutVars>
      </dgm:prSet>
      <dgm:spPr/>
    </dgm:pt>
    <dgm:pt modelId="{8E6E05D0-1718-4C1C-A552-53D5C7A62682}" type="pres">
      <dgm:prSet presAssocID="{9ED48475-7C62-47F9-9E6A-CEA3904660DC}" presName="FourNodes_4_text" presStyleLbl="node1" presStyleIdx="3" presStyleCnt="4">
        <dgm:presLayoutVars>
          <dgm:bulletEnabled val="1"/>
        </dgm:presLayoutVars>
      </dgm:prSet>
      <dgm:spPr/>
    </dgm:pt>
  </dgm:ptLst>
  <dgm:cxnLst>
    <dgm:cxn modelId="{4E543F0F-8ACF-4EF4-B1A6-358B875B7E7D}" type="presOf" srcId="{5EE0578A-E83B-44A0-97AC-03D2DD903A1C}" destId="{64EE7422-E290-4BD1-91E5-1104A43D7670}" srcOrd="0" destOrd="0" presId="urn:microsoft.com/office/officeart/2005/8/layout/vProcess5"/>
    <dgm:cxn modelId="{285FA220-C97A-40A5-AD21-382032DE17FA}" srcId="{9ED48475-7C62-47F9-9E6A-CEA3904660DC}" destId="{9217897D-8547-4616-B073-721632F2539C}" srcOrd="3" destOrd="0" parTransId="{0CEA5D04-34B4-4FD8-B7AE-A8DCDF6F9ED3}" sibTransId="{62A59DF7-29F1-42F6-8010-FC8A99755196}"/>
    <dgm:cxn modelId="{25384732-CAB1-4BA8-8631-9AD77CBCF038}" type="presOf" srcId="{9217897D-8547-4616-B073-721632F2539C}" destId="{A3083279-27C4-4AB4-8E15-3C4B53D06C81}" srcOrd="0" destOrd="0" presId="urn:microsoft.com/office/officeart/2005/8/layout/vProcess5"/>
    <dgm:cxn modelId="{77D44664-87E1-4623-99A6-5ED055E5C697}" type="presOf" srcId="{90FB8308-1A81-4810-AD8C-C6C1105F963D}" destId="{219F0CF0-3CBE-454A-A33D-D8ED45F910AB}" srcOrd="1" destOrd="0" presId="urn:microsoft.com/office/officeart/2005/8/layout/vProcess5"/>
    <dgm:cxn modelId="{BDEB4E73-3ECC-41B4-8CB6-362C30368A22}" srcId="{9ED48475-7C62-47F9-9E6A-CEA3904660DC}" destId="{90FB8308-1A81-4810-AD8C-C6C1105F963D}" srcOrd="0" destOrd="0" parTransId="{83A06446-BED4-4C26-8088-C0B1FF874A62}" sibTransId="{3A506F23-D5E5-447D-A444-DF93BBA83403}"/>
    <dgm:cxn modelId="{EE644E54-C4A0-4CE8-B220-CCFB17C87326}" srcId="{9ED48475-7C62-47F9-9E6A-CEA3904660DC}" destId="{86A84703-9822-4715-9772-8D41AC6F3ED7}" srcOrd="2" destOrd="0" parTransId="{0BF8363B-53AB-4A0A-8B6F-0BC1AEB230A4}" sibTransId="{25764555-1927-42A0-BA02-FE6854737039}"/>
    <dgm:cxn modelId="{4739A575-BDD5-4221-8D0B-C2549DA35F8E}" type="presOf" srcId="{9217897D-8547-4616-B073-721632F2539C}" destId="{8E6E05D0-1718-4C1C-A552-53D5C7A62682}" srcOrd="1" destOrd="0" presId="urn:microsoft.com/office/officeart/2005/8/layout/vProcess5"/>
    <dgm:cxn modelId="{B2C35358-DBE6-45D5-A61E-593296DB9FF5}" srcId="{9ED48475-7C62-47F9-9E6A-CEA3904660DC}" destId="{5EE0578A-E83B-44A0-97AC-03D2DD903A1C}" srcOrd="1" destOrd="0" parTransId="{B6170F1A-623C-4A67-8E62-3A2F3668876D}" sibTransId="{8ADBB15D-CCD2-4616-8854-16484A65CA27}"/>
    <dgm:cxn modelId="{564C149C-D91E-47BE-86C9-C1A9CB4FE192}" type="presOf" srcId="{25764555-1927-42A0-BA02-FE6854737039}" destId="{8B59DF2A-B21A-4A01-A543-BF139984C49A}" srcOrd="0" destOrd="0" presId="urn:microsoft.com/office/officeart/2005/8/layout/vProcess5"/>
    <dgm:cxn modelId="{8E645D9C-BB03-465F-8BB3-DAFAA075DB92}" type="presOf" srcId="{9ED48475-7C62-47F9-9E6A-CEA3904660DC}" destId="{3B5E0886-45B4-48C2-A245-BDAB23FF6C74}" srcOrd="0" destOrd="0" presId="urn:microsoft.com/office/officeart/2005/8/layout/vProcess5"/>
    <dgm:cxn modelId="{22BB75BA-2D30-42AE-A58B-947A2492CE0E}" type="presOf" srcId="{5EE0578A-E83B-44A0-97AC-03D2DD903A1C}" destId="{5ADAA0B3-22E4-4D46-9B37-A5A74BFCE1DF}" srcOrd="1" destOrd="0" presId="urn:microsoft.com/office/officeart/2005/8/layout/vProcess5"/>
    <dgm:cxn modelId="{7938EFBE-9AA7-4232-A0E4-51C30F5598EB}" type="presOf" srcId="{86A84703-9822-4715-9772-8D41AC6F3ED7}" destId="{C552F871-52DF-48EB-9562-01B762F55FE8}" srcOrd="1" destOrd="0" presId="urn:microsoft.com/office/officeart/2005/8/layout/vProcess5"/>
    <dgm:cxn modelId="{1E06AFC0-8980-458F-A7DB-F0BD009E40A8}" type="presOf" srcId="{86A84703-9822-4715-9772-8D41AC6F3ED7}" destId="{DB1CE5B8-56EA-4F92-97A2-515AD3BD2F12}" srcOrd="0" destOrd="0" presId="urn:microsoft.com/office/officeart/2005/8/layout/vProcess5"/>
    <dgm:cxn modelId="{D55DB4E0-F6A7-4329-B650-1D5768A8FF72}" type="presOf" srcId="{3A506F23-D5E5-447D-A444-DF93BBA83403}" destId="{058E116D-7E71-43B7-89D4-B3FEA3A7D2D2}" srcOrd="0" destOrd="0" presId="urn:microsoft.com/office/officeart/2005/8/layout/vProcess5"/>
    <dgm:cxn modelId="{07F8E7E0-1C91-4EAC-B713-028057ECE16E}" type="presOf" srcId="{8ADBB15D-CCD2-4616-8854-16484A65CA27}" destId="{B3870A4B-D512-47AF-B65D-FECDF547C6A6}" srcOrd="0" destOrd="0" presId="urn:microsoft.com/office/officeart/2005/8/layout/vProcess5"/>
    <dgm:cxn modelId="{A1FA66E5-34A0-4BEF-8BD0-C41AFEE9A966}" type="presOf" srcId="{90FB8308-1A81-4810-AD8C-C6C1105F963D}" destId="{33342788-409A-45CB-9A0C-A2353C3F67A4}" srcOrd="0" destOrd="0" presId="urn:microsoft.com/office/officeart/2005/8/layout/vProcess5"/>
    <dgm:cxn modelId="{767211A2-2745-46AB-844B-EB296A9ACA78}" type="presParOf" srcId="{3B5E0886-45B4-48C2-A245-BDAB23FF6C74}" destId="{3D2C9B56-0950-44F0-B2A2-E72F0A0805A2}" srcOrd="0" destOrd="0" presId="urn:microsoft.com/office/officeart/2005/8/layout/vProcess5"/>
    <dgm:cxn modelId="{E766665B-51F9-47BF-A0B2-40548E063184}" type="presParOf" srcId="{3B5E0886-45B4-48C2-A245-BDAB23FF6C74}" destId="{33342788-409A-45CB-9A0C-A2353C3F67A4}" srcOrd="1" destOrd="0" presId="urn:microsoft.com/office/officeart/2005/8/layout/vProcess5"/>
    <dgm:cxn modelId="{0104074F-6CF0-4FDE-8862-0887D3431F2C}" type="presParOf" srcId="{3B5E0886-45B4-48C2-A245-BDAB23FF6C74}" destId="{64EE7422-E290-4BD1-91E5-1104A43D7670}" srcOrd="2" destOrd="0" presId="urn:microsoft.com/office/officeart/2005/8/layout/vProcess5"/>
    <dgm:cxn modelId="{2F3F6F71-D1FE-4E1E-ACA5-6D2DE1183B86}" type="presParOf" srcId="{3B5E0886-45B4-48C2-A245-BDAB23FF6C74}" destId="{DB1CE5B8-56EA-4F92-97A2-515AD3BD2F12}" srcOrd="3" destOrd="0" presId="urn:microsoft.com/office/officeart/2005/8/layout/vProcess5"/>
    <dgm:cxn modelId="{6DE357AF-5CAB-4400-94F8-9ACB769DFAE0}" type="presParOf" srcId="{3B5E0886-45B4-48C2-A245-BDAB23FF6C74}" destId="{A3083279-27C4-4AB4-8E15-3C4B53D06C81}" srcOrd="4" destOrd="0" presId="urn:microsoft.com/office/officeart/2005/8/layout/vProcess5"/>
    <dgm:cxn modelId="{376964F4-6511-4577-92A2-43880818C211}" type="presParOf" srcId="{3B5E0886-45B4-48C2-A245-BDAB23FF6C74}" destId="{058E116D-7E71-43B7-89D4-B3FEA3A7D2D2}" srcOrd="5" destOrd="0" presId="urn:microsoft.com/office/officeart/2005/8/layout/vProcess5"/>
    <dgm:cxn modelId="{191E61D0-2B54-426D-8509-9C9D5AD8F864}" type="presParOf" srcId="{3B5E0886-45B4-48C2-A245-BDAB23FF6C74}" destId="{B3870A4B-D512-47AF-B65D-FECDF547C6A6}" srcOrd="6" destOrd="0" presId="urn:microsoft.com/office/officeart/2005/8/layout/vProcess5"/>
    <dgm:cxn modelId="{6BFF0EF0-3618-447D-8A7E-D8B98BC6ADF6}" type="presParOf" srcId="{3B5E0886-45B4-48C2-A245-BDAB23FF6C74}" destId="{8B59DF2A-B21A-4A01-A543-BF139984C49A}" srcOrd="7" destOrd="0" presId="urn:microsoft.com/office/officeart/2005/8/layout/vProcess5"/>
    <dgm:cxn modelId="{335DE32A-AF2B-4E3A-A373-8DA0DE266C39}" type="presParOf" srcId="{3B5E0886-45B4-48C2-A245-BDAB23FF6C74}" destId="{219F0CF0-3CBE-454A-A33D-D8ED45F910AB}" srcOrd="8" destOrd="0" presId="urn:microsoft.com/office/officeart/2005/8/layout/vProcess5"/>
    <dgm:cxn modelId="{2C275F23-A512-4A5F-A5A4-38A8B11D86E6}" type="presParOf" srcId="{3B5E0886-45B4-48C2-A245-BDAB23FF6C74}" destId="{5ADAA0B3-22E4-4D46-9B37-A5A74BFCE1DF}" srcOrd="9" destOrd="0" presId="urn:microsoft.com/office/officeart/2005/8/layout/vProcess5"/>
    <dgm:cxn modelId="{0C248EBB-CB63-4FA2-BCF9-102E2AC5CAAD}" type="presParOf" srcId="{3B5E0886-45B4-48C2-A245-BDAB23FF6C74}" destId="{C552F871-52DF-48EB-9562-01B762F55FE8}" srcOrd="10" destOrd="0" presId="urn:microsoft.com/office/officeart/2005/8/layout/vProcess5"/>
    <dgm:cxn modelId="{8D8FD3A8-A6EE-45E9-9CBA-D6065A1187BC}" type="presParOf" srcId="{3B5E0886-45B4-48C2-A245-BDAB23FF6C74}" destId="{8E6E05D0-1718-4C1C-A552-53D5C7A6268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623374-385E-4F42-890A-37278F1992AB}" type="doc">
      <dgm:prSet loTypeId="urn:microsoft.com/office/officeart/2018/5/layout/CenteredIconLabelDescriptionList" loCatId="icon" qsTypeId="urn:microsoft.com/office/officeart/2005/8/quickstyle/simple4" qsCatId="simple" csTypeId="urn:microsoft.com/office/officeart/2005/8/colors/accent1_2" csCatId="accent1" phldr="1"/>
      <dgm:spPr/>
      <dgm:t>
        <a:bodyPr/>
        <a:lstStyle/>
        <a:p>
          <a:endParaRPr lang="en-GB"/>
        </a:p>
      </dgm:t>
    </dgm:pt>
    <dgm:pt modelId="{8B5C38D4-E1E5-40DD-9D2D-AE2547CF3544}">
      <dgm:prSet phldrT="[Text]" phldr="0"/>
      <dgm:spPr/>
      <dgm:t>
        <a:bodyPr/>
        <a:lstStyle/>
        <a:p>
          <a:pPr>
            <a:lnSpc>
              <a:spcPct val="100000"/>
            </a:lnSpc>
            <a:defRPr b="1"/>
          </a:pPr>
          <a:r>
            <a:rPr lang="en-GB">
              <a:latin typeface="Gill Sans Nova"/>
            </a:rPr>
            <a:t>TECHNOLOGY USED</a:t>
          </a:r>
          <a:endParaRPr lang="en-GB"/>
        </a:p>
      </dgm:t>
    </dgm:pt>
    <dgm:pt modelId="{70557FFE-C389-474A-9832-D85CD4C865C1}" type="parTrans" cxnId="{4D94D75B-6E56-4B61-BD74-8BFF44A8333D}">
      <dgm:prSet/>
      <dgm:spPr/>
      <dgm:t>
        <a:bodyPr/>
        <a:lstStyle/>
        <a:p>
          <a:endParaRPr lang="en-GB"/>
        </a:p>
      </dgm:t>
    </dgm:pt>
    <dgm:pt modelId="{B861E25A-9E1F-46F4-87AC-A0BC06478CD6}" type="sibTrans" cxnId="{4D94D75B-6E56-4B61-BD74-8BFF44A8333D}">
      <dgm:prSet/>
      <dgm:spPr/>
      <dgm:t>
        <a:bodyPr/>
        <a:lstStyle/>
        <a:p>
          <a:endParaRPr lang="en-GB"/>
        </a:p>
      </dgm:t>
    </dgm:pt>
    <dgm:pt modelId="{8F3381EA-A174-4E6D-8AB8-9DC090C2BE2F}">
      <dgm:prSet phldrT="[Text]" phldr="0"/>
      <dgm:spPr/>
      <dgm:t>
        <a:bodyPr/>
        <a:lstStyle/>
        <a:p>
          <a:pPr>
            <a:lnSpc>
              <a:spcPct val="100000"/>
            </a:lnSpc>
          </a:pPr>
          <a:r>
            <a:rPr lang="en-GB">
              <a:latin typeface="Gill Sans Nova"/>
            </a:rPr>
            <a:t>Python 3</a:t>
          </a:r>
          <a:endParaRPr lang="en-GB"/>
        </a:p>
      </dgm:t>
    </dgm:pt>
    <dgm:pt modelId="{06B055CA-5C47-48DF-AC63-81BF603E676A}" type="parTrans" cxnId="{0140D223-DA17-4788-AEB3-F2D45BF54F0D}">
      <dgm:prSet/>
      <dgm:spPr/>
      <dgm:t>
        <a:bodyPr/>
        <a:lstStyle/>
        <a:p>
          <a:endParaRPr lang="en-GB"/>
        </a:p>
      </dgm:t>
    </dgm:pt>
    <dgm:pt modelId="{7D87731B-85A6-4D00-B530-1D96FDF33BFE}" type="sibTrans" cxnId="{0140D223-DA17-4788-AEB3-F2D45BF54F0D}">
      <dgm:prSet/>
      <dgm:spPr/>
      <dgm:t>
        <a:bodyPr/>
        <a:lstStyle/>
        <a:p>
          <a:endParaRPr lang="en-GB"/>
        </a:p>
      </dgm:t>
    </dgm:pt>
    <dgm:pt modelId="{3824F5E1-17E6-4900-A1A7-0BEAEEE53D77}">
      <dgm:prSet phldrT="[Text]" phldr="0"/>
      <dgm:spPr/>
      <dgm:t>
        <a:bodyPr/>
        <a:lstStyle/>
        <a:p>
          <a:pPr>
            <a:lnSpc>
              <a:spcPct val="100000"/>
            </a:lnSpc>
            <a:defRPr b="1"/>
          </a:pPr>
          <a:r>
            <a:rPr lang="en-GB">
              <a:latin typeface="Gill Sans Nova"/>
            </a:rPr>
            <a:t>PLATFORM USED</a:t>
          </a:r>
        </a:p>
      </dgm:t>
    </dgm:pt>
    <dgm:pt modelId="{C892CAB2-5278-45D5-9617-3E4817949B67}" type="parTrans" cxnId="{DCE513D0-B8C7-40ED-BF63-3D98463C4FC0}">
      <dgm:prSet/>
      <dgm:spPr/>
      <dgm:t>
        <a:bodyPr/>
        <a:lstStyle/>
        <a:p>
          <a:endParaRPr lang="en-GB"/>
        </a:p>
      </dgm:t>
    </dgm:pt>
    <dgm:pt modelId="{1DDFE240-D6D4-4817-87E5-F4BF097F086F}" type="sibTrans" cxnId="{DCE513D0-B8C7-40ED-BF63-3D98463C4FC0}">
      <dgm:prSet/>
      <dgm:spPr/>
      <dgm:t>
        <a:bodyPr/>
        <a:lstStyle/>
        <a:p>
          <a:endParaRPr lang="en-GB"/>
        </a:p>
      </dgm:t>
    </dgm:pt>
    <dgm:pt modelId="{29DEDBC3-419B-4AE4-A8DB-C414F1F9F0DD}">
      <dgm:prSet phldrT="[Text]" phldr="0"/>
      <dgm:spPr/>
      <dgm:t>
        <a:bodyPr/>
        <a:lstStyle/>
        <a:p>
          <a:pPr>
            <a:lnSpc>
              <a:spcPct val="100000"/>
            </a:lnSpc>
          </a:pPr>
          <a:r>
            <a:rPr lang="en-GB"/>
            <a:t>plastics-top-rivers.csv</a:t>
          </a:r>
        </a:p>
      </dgm:t>
    </dgm:pt>
    <dgm:pt modelId="{32E4A378-3BF6-422D-BC7C-7740C3EA6044}" type="parTrans" cxnId="{B553DB0F-57CC-4B01-9063-B34595F13D76}">
      <dgm:prSet/>
      <dgm:spPr/>
      <dgm:t>
        <a:bodyPr/>
        <a:lstStyle/>
        <a:p>
          <a:endParaRPr lang="en-GB"/>
        </a:p>
      </dgm:t>
    </dgm:pt>
    <dgm:pt modelId="{2BBEB143-462C-4F11-B3D8-114B5C585733}" type="sibTrans" cxnId="{B553DB0F-57CC-4B01-9063-B34595F13D76}">
      <dgm:prSet/>
      <dgm:spPr/>
      <dgm:t>
        <a:bodyPr/>
        <a:lstStyle/>
        <a:p>
          <a:endParaRPr lang="en-GB"/>
        </a:p>
      </dgm:t>
    </dgm:pt>
    <dgm:pt modelId="{601A28C7-734E-4F46-B97E-DE872B989E96}">
      <dgm:prSet phldr="0"/>
      <dgm:spPr/>
      <dgm:t>
        <a:bodyPr/>
        <a:lstStyle/>
        <a:p>
          <a:pPr>
            <a:lnSpc>
              <a:spcPct val="100000"/>
            </a:lnSpc>
          </a:pPr>
          <a:r>
            <a:rPr lang="en-GB">
              <a:latin typeface="Gill Sans Nova"/>
            </a:rPr>
            <a:t>Spyder IDE</a:t>
          </a:r>
          <a:endParaRPr lang="en-GB"/>
        </a:p>
      </dgm:t>
    </dgm:pt>
    <dgm:pt modelId="{434E4787-776B-46DF-8CA6-1D2F49F7FA00}" type="parTrans" cxnId="{A26AD1E5-5A53-4FCE-8D85-1F00F640A5B6}">
      <dgm:prSet/>
      <dgm:spPr/>
    </dgm:pt>
    <dgm:pt modelId="{E7E864DD-8884-4AA7-8A90-47DD7F7FBD18}" type="sibTrans" cxnId="{A26AD1E5-5A53-4FCE-8D85-1F00F640A5B6}">
      <dgm:prSet/>
      <dgm:spPr/>
    </dgm:pt>
    <dgm:pt modelId="{67EEBF35-219A-4EDC-847D-BC70D7F667ED}">
      <dgm:prSet phldr="0"/>
      <dgm:spPr/>
      <dgm:t>
        <a:bodyPr/>
        <a:lstStyle/>
        <a:p>
          <a:pPr>
            <a:lnSpc>
              <a:spcPct val="100000"/>
            </a:lnSpc>
            <a:defRPr b="1"/>
          </a:pPr>
          <a:r>
            <a:rPr lang="en-GB"/>
            <a:t>LIBRARIES </a:t>
          </a:r>
          <a:endParaRPr lang="en-GB">
            <a:latin typeface="Gill Sans Nova"/>
          </a:endParaRPr>
        </a:p>
      </dgm:t>
    </dgm:pt>
    <dgm:pt modelId="{9B21578F-4989-4F54-8718-BE4778232242}" type="parTrans" cxnId="{EC1126EF-6C16-4610-8537-E9DE34A12B4E}">
      <dgm:prSet/>
      <dgm:spPr/>
    </dgm:pt>
    <dgm:pt modelId="{C905A50E-C797-4180-A2D5-39673BE6644D}" type="sibTrans" cxnId="{EC1126EF-6C16-4610-8537-E9DE34A12B4E}">
      <dgm:prSet/>
      <dgm:spPr/>
    </dgm:pt>
    <dgm:pt modelId="{6845E8E8-2457-4D9E-AF6A-43624ACDD5E5}">
      <dgm:prSet phldr="0"/>
      <dgm:spPr/>
      <dgm:t>
        <a:bodyPr/>
        <a:lstStyle/>
        <a:p>
          <a:pPr>
            <a:lnSpc>
              <a:spcPct val="100000"/>
            </a:lnSpc>
            <a:defRPr b="1"/>
          </a:pPr>
          <a:r>
            <a:rPr lang="en-GB">
              <a:latin typeface="Gill Sans Nova"/>
            </a:rPr>
            <a:t>DATASET</a:t>
          </a:r>
        </a:p>
      </dgm:t>
    </dgm:pt>
    <dgm:pt modelId="{9815EDF4-53AD-4AF9-BE06-BD9139AB7603}" type="parTrans" cxnId="{35FED644-B6C7-4004-8204-A15D0FD4FB4C}">
      <dgm:prSet/>
      <dgm:spPr/>
    </dgm:pt>
    <dgm:pt modelId="{03ACC3B6-5932-4292-9287-B783C7A6018B}" type="sibTrans" cxnId="{35FED644-B6C7-4004-8204-A15D0FD4FB4C}">
      <dgm:prSet/>
      <dgm:spPr/>
    </dgm:pt>
    <dgm:pt modelId="{BCC0841E-5509-4E4F-AD2A-EEB5CD734442}">
      <dgm:prSet phldr="0"/>
      <dgm:spPr/>
      <dgm:t>
        <a:bodyPr/>
        <a:lstStyle/>
        <a:p>
          <a:pPr>
            <a:lnSpc>
              <a:spcPct val="100000"/>
            </a:lnSpc>
          </a:pPr>
          <a:r>
            <a:rPr lang="en-GB">
              <a:latin typeface="Gill Sans Nova"/>
            </a:rPr>
            <a:t>matplotlib</a:t>
          </a:r>
          <a:r>
            <a:rPr lang="en-GB"/>
            <a:t>.pyplot</a:t>
          </a:r>
        </a:p>
      </dgm:t>
    </dgm:pt>
    <dgm:pt modelId="{AF54599B-D315-4713-A742-CDDF6A553504}" type="parTrans" cxnId="{6E3E5D42-F3B5-4EA9-B0C5-ED53584F537D}">
      <dgm:prSet/>
      <dgm:spPr/>
    </dgm:pt>
    <dgm:pt modelId="{120E9506-35FD-43F4-9997-C3E22FEC96A7}" type="sibTrans" cxnId="{6E3E5D42-F3B5-4EA9-B0C5-ED53584F537D}">
      <dgm:prSet/>
      <dgm:spPr/>
    </dgm:pt>
    <dgm:pt modelId="{143D0533-839F-4A91-9DB2-6E305C8E1C73}">
      <dgm:prSet phldr="0"/>
      <dgm:spPr/>
      <dgm:t>
        <a:bodyPr/>
        <a:lstStyle/>
        <a:p>
          <a:pPr>
            <a:lnSpc>
              <a:spcPct val="100000"/>
            </a:lnSpc>
          </a:pPr>
          <a:r>
            <a:rPr lang="en-GB"/>
            <a:t>numpy</a:t>
          </a:r>
          <a:endParaRPr lang="en-US"/>
        </a:p>
      </dgm:t>
    </dgm:pt>
    <dgm:pt modelId="{FC00C16A-A9A1-45C3-978A-91968F889A8C}" type="parTrans" cxnId="{88844A92-FB02-4589-A202-58F89FB3D51E}">
      <dgm:prSet/>
      <dgm:spPr/>
    </dgm:pt>
    <dgm:pt modelId="{4227167D-6960-4B9E-AD29-A3341B16C004}" type="sibTrans" cxnId="{88844A92-FB02-4589-A202-58F89FB3D51E}">
      <dgm:prSet/>
      <dgm:spPr/>
    </dgm:pt>
    <dgm:pt modelId="{D2AF5DF0-A2D5-4754-B54E-F789DF6552C5}">
      <dgm:prSet phldr="0"/>
      <dgm:spPr/>
      <dgm:t>
        <a:bodyPr/>
        <a:lstStyle/>
        <a:p>
          <a:pPr>
            <a:lnSpc>
              <a:spcPct val="100000"/>
            </a:lnSpc>
          </a:pPr>
          <a:r>
            <a:rPr lang="en-GB"/>
            <a:t>seaborn</a:t>
          </a:r>
          <a:endParaRPr lang="en-US"/>
        </a:p>
      </dgm:t>
    </dgm:pt>
    <dgm:pt modelId="{0CAC465C-3DCD-425F-9979-7CD06FB906AC}" type="parTrans" cxnId="{FBDC2D16-6996-463D-BB0F-E5533F009424}">
      <dgm:prSet/>
      <dgm:spPr/>
    </dgm:pt>
    <dgm:pt modelId="{3034AA7D-8A63-49AC-9104-4482100DA30E}" type="sibTrans" cxnId="{FBDC2D16-6996-463D-BB0F-E5533F009424}">
      <dgm:prSet/>
      <dgm:spPr/>
    </dgm:pt>
    <dgm:pt modelId="{7580D74B-1005-45F0-8E54-1775F5FBCFA7}">
      <dgm:prSet phldr="0"/>
      <dgm:spPr/>
      <dgm:t>
        <a:bodyPr/>
        <a:lstStyle/>
        <a:p>
          <a:pPr>
            <a:lnSpc>
              <a:spcPct val="100000"/>
            </a:lnSpc>
          </a:pPr>
          <a:r>
            <a:rPr lang="en-GB"/>
            <a:t>pandas</a:t>
          </a:r>
          <a:endParaRPr lang="en-US"/>
        </a:p>
      </dgm:t>
    </dgm:pt>
    <dgm:pt modelId="{D7CDD63C-1F3D-44F7-809F-B9ED600EA6B6}" type="parTrans" cxnId="{9394B056-7141-42F9-BB55-A5C715A27040}">
      <dgm:prSet/>
      <dgm:spPr/>
    </dgm:pt>
    <dgm:pt modelId="{B194769C-8709-4CA1-9818-B9447CCFE4B3}" type="sibTrans" cxnId="{9394B056-7141-42F9-BB55-A5C715A27040}">
      <dgm:prSet/>
      <dgm:spPr/>
    </dgm:pt>
    <dgm:pt modelId="{3CFABBAA-CB4C-46AD-906A-166A16FC4B7C}">
      <dgm:prSet phldr="0"/>
      <dgm:spPr/>
      <dgm:t>
        <a:bodyPr/>
        <a:lstStyle/>
        <a:p>
          <a:pPr>
            <a:lnSpc>
              <a:spcPct val="100000"/>
            </a:lnSpc>
          </a:pPr>
          <a:endParaRPr lang="en-GB">
            <a:latin typeface="Gill Sans Nova"/>
          </a:endParaRPr>
        </a:p>
      </dgm:t>
    </dgm:pt>
    <dgm:pt modelId="{02F9F404-9455-44A1-9A6E-5DB82221BDAA}" type="parTrans" cxnId="{F7AAD0CC-2CB9-4FA4-9F9D-1EBDB0DFC929}">
      <dgm:prSet/>
      <dgm:spPr/>
    </dgm:pt>
    <dgm:pt modelId="{E60CBC97-E0E4-4AEE-8B88-6964FE6E8CD7}" type="sibTrans" cxnId="{F7AAD0CC-2CB9-4FA4-9F9D-1EBDB0DFC929}">
      <dgm:prSet/>
      <dgm:spPr/>
    </dgm:pt>
    <dgm:pt modelId="{76C40406-DC20-43A6-9C08-03E678686CF2}" type="pres">
      <dgm:prSet presAssocID="{DE623374-385E-4F42-890A-37278F1992AB}" presName="root" presStyleCnt="0">
        <dgm:presLayoutVars>
          <dgm:dir/>
          <dgm:resizeHandles val="exact"/>
        </dgm:presLayoutVars>
      </dgm:prSet>
      <dgm:spPr/>
    </dgm:pt>
    <dgm:pt modelId="{795FEDA6-E801-402D-ABAD-77F53E6A16DB}" type="pres">
      <dgm:prSet presAssocID="{8B5C38D4-E1E5-40DD-9D2D-AE2547CF3544}" presName="compNode" presStyleCnt="0"/>
      <dgm:spPr/>
    </dgm:pt>
    <dgm:pt modelId="{BDFD4D3A-4AE5-4C60-BBDA-B71D9B5AFF35}" type="pres">
      <dgm:prSet presAssocID="{8B5C38D4-E1E5-40DD-9D2D-AE2547CF35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49F85101-E284-411F-98C8-84DE759DAC1C}" type="pres">
      <dgm:prSet presAssocID="{8B5C38D4-E1E5-40DD-9D2D-AE2547CF3544}" presName="iconSpace" presStyleCnt="0"/>
      <dgm:spPr/>
    </dgm:pt>
    <dgm:pt modelId="{BC1D1963-D741-4B24-BC60-7CBE2C6863CB}" type="pres">
      <dgm:prSet presAssocID="{8B5C38D4-E1E5-40DD-9D2D-AE2547CF3544}" presName="parTx" presStyleLbl="revTx" presStyleIdx="0" presStyleCnt="8">
        <dgm:presLayoutVars>
          <dgm:chMax val="0"/>
          <dgm:chPref val="0"/>
        </dgm:presLayoutVars>
      </dgm:prSet>
      <dgm:spPr/>
    </dgm:pt>
    <dgm:pt modelId="{6280D540-D3FF-4644-B118-8F8A028EAEC6}" type="pres">
      <dgm:prSet presAssocID="{8B5C38D4-E1E5-40DD-9D2D-AE2547CF3544}" presName="txSpace" presStyleCnt="0"/>
      <dgm:spPr/>
    </dgm:pt>
    <dgm:pt modelId="{188539DD-F1F6-4BA0-8770-36EA1C680B29}" type="pres">
      <dgm:prSet presAssocID="{8B5C38D4-E1E5-40DD-9D2D-AE2547CF3544}" presName="desTx" presStyleLbl="revTx" presStyleIdx="1" presStyleCnt="8">
        <dgm:presLayoutVars/>
      </dgm:prSet>
      <dgm:spPr/>
    </dgm:pt>
    <dgm:pt modelId="{6DDBEF26-3A7F-479C-9858-BF6F22858A99}" type="pres">
      <dgm:prSet presAssocID="{B861E25A-9E1F-46F4-87AC-A0BC06478CD6}" presName="sibTrans" presStyleCnt="0"/>
      <dgm:spPr/>
    </dgm:pt>
    <dgm:pt modelId="{3C53CBC9-DAA3-436F-A1B2-26A2F1472AAC}" type="pres">
      <dgm:prSet presAssocID="{3824F5E1-17E6-4900-A1A7-0BEAEEE53D77}" presName="compNode" presStyleCnt="0"/>
      <dgm:spPr/>
    </dgm:pt>
    <dgm:pt modelId="{A20C9BDD-BB89-4F1C-8B74-BC2AEB3B444E}" type="pres">
      <dgm:prSet presAssocID="{3824F5E1-17E6-4900-A1A7-0BEAEEE53D7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23DC4CA1-AA82-47A6-9E83-B34E04DAFB6F}" type="pres">
      <dgm:prSet presAssocID="{3824F5E1-17E6-4900-A1A7-0BEAEEE53D77}" presName="iconSpace" presStyleCnt="0"/>
      <dgm:spPr/>
    </dgm:pt>
    <dgm:pt modelId="{5CD37F55-0864-4941-BBFD-350BC5FE0F06}" type="pres">
      <dgm:prSet presAssocID="{3824F5E1-17E6-4900-A1A7-0BEAEEE53D77}" presName="parTx" presStyleLbl="revTx" presStyleIdx="2" presStyleCnt="8">
        <dgm:presLayoutVars>
          <dgm:chMax val="0"/>
          <dgm:chPref val="0"/>
        </dgm:presLayoutVars>
      </dgm:prSet>
      <dgm:spPr/>
    </dgm:pt>
    <dgm:pt modelId="{1F873FC1-DF3D-40B1-9C2A-88BE7CB92C45}" type="pres">
      <dgm:prSet presAssocID="{3824F5E1-17E6-4900-A1A7-0BEAEEE53D77}" presName="txSpace" presStyleCnt="0"/>
      <dgm:spPr/>
    </dgm:pt>
    <dgm:pt modelId="{8D76B577-201E-4DB0-A1CC-A2893A4967DF}" type="pres">
      <dgm:prSet presAssocID="{3824F5E1-17E6-4900-A1A7-0BEAEEE53D77}" presName="desTx" presStyleLbl="revTx" presStyleIdx="3" presStyleCnt="8">
        <dgm:presLayoutVars/>
      </dgm:prSet>
      <dgm:spPr/>
    </dgm:pt>
    <dgm:pt modelId="{9D1E1FBF-E1EF-474B-8556-A05B8D39E287}" type="pres">
      <dgm:prSet presAssocID="{1DDFE240-D6D4-4817-87E5-F4BF097F086F}" presName="sibTrans" presStyleCnt="0"/>
      <dgm:spPr/>
    </dgm:pt>
    <dgm:pt modelId="{FB7DE603-014D-415D-91A9-5681F63105EB}" type="pres">
      <dgm:prSet presAssocID="{67EEBF35-219A-4EDC-847D-BC70D7F667ED}" presName="compNode" presStyleCnt="0"/>
      <dgm:spPr/>
    </dgm:pt>
    <dgm:pt modelId="{D3EFF377-243F-4512-B418-D8F449618F26}" type="pres">
      <dgm:prSet presAssocID="{67EEBF35-219A-4EDC-847D-BC70D7F667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nda"/>
        </a:ext>
      </dgm:extLst>
    </dgm:pt>
    <dgm:pt modelId="{E62C1DD0-BDEE-425D-B2D8-A487D81B3EFA}" type="pres">
      <dgm:prSet presAssocID="{67EEBF35-219A-4EDC-847D-BC70D7F667ED}" presName="iconSpace" presStyleCnt="0"/>
      <dgm:spPr/>
    </dgm:pt>
    <dgm:pt modelId="{204E492F-71C7-4F66-AFA1-90EA4B145FEC}" type="pres">
      <dgm:prSet presAssocID="{67EEBF35-219A-4EDC-847D-BC70D7F667ED}" presName="parTx" presStyleLbl="revTx" presStyleIdx="4" presStyleCnt="8">
        <dgm:presLayoutVars>
          <dgm:chMax val="0"/>
          <dgm:chPref val="0"/>
        </dgm:presLayoutVars>
      </dgm:prSet>
      <dgm:spPr/>
    </dgm:pt>
    <dgm:pt modelId="{57E02523-3E37-4774-84AF-8CF877ED6220}" type="pres">
      <dgm:prSet presAssocID="{67EEBF35-219A-4EDC-847D-BC70D7F667ED}" presName="txSpace" presStyleCnt="0"/>
      <dgm:spPr/>
    </dgm:pt>
    <dgm:pt modelId="{439E25FA-5A32-4AB3-9309-A42359C1491B}" type="pres">
      <dgm:prSet presAssocID="{67EEBF35-219A-4EDC-847D-BC70D7F667ED}" presName="desTx" presStyleLbl="revTx" presStyleIdx="5" presStyleCnt="8">
        <dgm:presLayoutVars/>
      </dgm:prSet>
      <dgm:spPr/>
    </dgm:pt>
    <dgm:pt modelId="{B4EAE3BC-E951-4B3E-A2D8-8D72B035EA75}" type="pres">
      <dgm:prSet presAssocID="{C905A50E-C797-4180-A2D5-39673BE6644D}" presName="sibTrans" presStyleCnt="0"/>
      <dgm:spPr/>
    </dgm:pt>
    <dgm:pt modelId="{F6D4E556-0786-42D6-91AF-495A2A403FED}" type="pres">
      <dgm:prSet presAssocID="{6845E8E8-2457-4D9E-AF6A-43624ACDD5E5}" presName="compNode" presStyleCnt="0"/>
      <dgm:spPr/>
    </dgm:pt>
    <dgm:pt modelId="{9CFFB633-002D-43F3-ABE6-35967B1F5185}" type="pres">
      <dgm:prSet presAssocID="{6845E8E8-2457-4D9E-AF6A-43624ACDD5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rker"/>
        </a:ext>
      </dgm:extLst>
    </dgm:pt>
    <dgm:pt modelId="{2C292B9A-CCAB-4085-933D-C1BB6F52DF35}" type="pres">
      <dgm:prSet presAssocID="{6845E8E8-2457-4D9E-AF6A-43624ACDD5E5}" presName="iconSpace" presStyleCnt="0"/>
      <dgm:spPr/>
    </dgm:pt>
    <dgm:pt modelId="{B0A42548-302B-41AE-8A8D-7D700997F50C}" type="pres">
      <dgm:prSet presAssocID="{6845E8E8-2457-4D9E-AF6A-43624ACDD5E5}" presName="parTx" presStyleLbl="revTx" presStyleIdx="6" presStyleCnt="8">
        <dgm:presLayoutVars>
          <dgm:chMax val="0"/>
          <dgm:chPref val="0"/>
        </dgm:presLayoutVars>
      </dgm:prSet>
      <dgm:spPr/>
    </dgm:pt>
    <dgm:pt modelId="{227C9C8A-AC68-492C-A5AA-4A5B2FCD9529}" type="pres">
      <dgm:prSet presAssocID="{6845E8E8-2457-4D9E-AF6A-43624ACDD5E5}" presName="txSpace" presStyleCnt="0"/>
      <dgm:spPr/>
    </dgm:pt>
    <dgm:pt modelId="{80349C0A-2649-480C-AD65-8AC5A96A83EF}" type="pres">
      <dgm:prSet presAssocID="{6845E8E8-2457-4D9E-AF6A-43624ACDD5E5}" presName="desTx" presStyleLbl="revTx" presStyleIdx="7" presStyleCnt="8">
        <dgm:presLayoutVars/>
      </dgm:prSet>
      <dgm:spPr/>
    </dgm:pt>
  </dgm:ptLst>
  <dgm:cxnLst>
    <dgm:cxn modelId="{81B48503-8044-4946-A45D-DCFA017A25F1}" type="presOf" srcId="{3824F5E1-17E6-4900-A1A7-0BEAEEE53D77}" destId="{5CD37F55-0864-4941-BBFD-350BC5FE0F06}" srcOrd="0" destOrd="0" presId="urn:microsoft.com/office/officeart/2018/5/layout/CenteredIconLabelDescriptionList"/>
    <dgm:cxn modelId="{B553DB0F-57CC-4B01-9063-B34595F13D76}" srcId="{6845E8E8-2457-4D9E-AF6A-43624ACDD5E5}" destId="{29DEDBC3-419B-4AE4-A8DB-C414F1F9F0DD}" srcOrd="0" destOrd="0" parTransId="{32E4A378-3BF6-422D-BC7C-7740C3EA6044}" sibTransId="{2BBEB143-462C-4F11-B3D8-114B5C585733}"/>
    <dgm:cxn modelId="{FBDC2D16-6996-463D-BB0F-E5533F009424}" srcId="{67EEBF35-219A-4EDC-847D-BC70D7F667ED}" destId="{D2AF5DF0-A2D5-4754-B54E-F789DF6552C5}" srcOrd="1" destOrd="0" parTransId="{0CAC465C-3DCD-425F-9979-7CD06FB906AC}" sibTransId="{3034AA7D-8A63-49AC-9104-4482100DA30E}"/>
    <dgm:cxn modelId="{0140D223-DA17-4788-AEB3-F2D45BF54F0D}" srcId="{8B5C38D4-E1E5-40DD-9D2D-AE2547CF3544}" destId="{8F3381EA-A174-4E6D-8AB8-9DC090C2BE2F}" srcOrd="0" destOrd="0" parTransId="{06B055CA-5C47-48DF-AC63-81BF603E676A}" sibTransId="{7D87731B-85A6-4D00-B530-1D96FDF33BFE}"/>
    <dgm:cxn modelId="{AA8E5F2F-DCFA-4B17-80C3-9F486305C055}" type="presOf" srcId="{143D0533-839F-4A91-9DB2-6E305C8E1C73}" destId="{439E25FA-5A32-4AB3-9309-A42359C1491B}" srcOrd="0" destOrd="0" presId="urn:microsoft.com/office/officeart/2018/5/layout/CenteredIconLabelDescriptionList"/>
    <dgm:cxn modelId="{E7196B31-272B-4395-BFA6-786902C2B714}" type="presOf" srcId="{8F3381EA-A174-4E6D-8AB8-9DC090C2BE2F}" destId="{188539DD-F1F6-4BA0-8770-36EA1C680B29}" srcOrd="0" destOrd="0" presId="urn:microsoft.com/office/officeart/2018/5/layout/CenteredIconLabelDescriptionList"/>
    <dgm:cxn modelId="{4D94D75B-6E56-4B61-BD74-8BFF44A8333D}" srcId="{DE623374-385E-4F42-890A-37278F1992AB}" destId="{8B5C38D4-E1E5-40DD-9D2D-AE2547CF3544}" srcOrd="0" destOrd="0" parTransId="{70557FFE-C389-474A-9832-D85CD4C865C1}" sibTransId="{B861E25A-9E1F-46F4-87AC-A0BC06478CD6}"/>
    <dgm:cxn modelId="{6E3E5D42-F3B5-4EA9-B0C5-ED53584F537D}" srcId="{67EEBF35-219A-4EDC-847D-BC70D7F667ED}" destId="{BCC0841E-5509-4E4F-AD2A-EEB5CD734442}" srcOrd="3" destOrd="0" parTransId="{AF54599B-D315-4713-A742-CDDF6A553504}" sibTransId="{120E9506-35FD-43F4-9997-C3E22FEC96A7}"/>
    <dgm:cxn modelId="{35FED644-B6C7-4004-8204-A15D0FD4FB4C}" srcId="{DE623374-385E-4F42-890A-37278F1992AB}" destId="{6845E8E8-2457-4D9E-AF6A-43624ACDD5E5}" srcOrd="3" destOrd="0" parTransId="{9815EDF4-53AD-4AF9-BE06-BD9139AB7603}" sibTransId="{03ACC3B6-5932-4292-9287-B783C7A6018B}"/>
    <dgm:cxn modelId="{496A3A46-83BA-4872-82EA-392131951629}" type="presOf" srcId="{29DEDBC3-419B-4AE4-A8DB-C414F1F9F0DD}" destId="{80349C0A-2649-480C-AD65-8AC5A96A83EF}" srcOrd="0" destOrd="0" presId="urn:microsoft.com/office/officeart/2018/5/layout/CenteredIconLabelDescriptionList"/>
    <dgm:cxn modelId="{9394B056-7141-42F9-BB55-A5C715A27040}" srcId="{67EEBF35-219A-4EDC-847D-BC70D7F667ED}" destId="{7580D74B-1005-45F0-8E54-1775F5FBCFA7}" srcOrd="2" destOrd="0" parTransId="{D7CDD63C-1F3D-44F7-809F-B9ED600EA6B6}" sibTransId="{B194769C-8709-4CA1-9818-B9447CCFE4B3}"/>
    <dgm:cxn modelId="{88844A92-FB02-4589-A202-58F89FB3D51E}" srcId="{67EEBF35-219A-4EDC-847D-BC70D7F667ED}" destId="{143D0533-839F-4A91-9DB2-6E305C8E1C73}" srcOrd="0" destOrd="0" parTransId="{FC00C16A-A9A1-45C3-978A-91968F889A8C}" sibTransId="{4227167D-6960-4B9E-AD29-A3341B16C004}"/>
    <dgm:cxn modelId="{678107AB-F091-4825-B1B1-5845F379A795}" type="presOf" srcId="{3CFABBAA-CB4C-46AD-906A-166A16FC4B7C}" destId="{80349C0A-2649-480C-AD65-8AC5A96A83EF}" srcOrd="0" destOrd="1" presId="urn:microsoft.com/office/officeart/2018/5/layout/CenteredIconLabelDescriptionList"/>
    <dgm:cxn modelId="{ED747CAB-1431-4358-B256-E5C183B8DDD6}" type="presOf" srcId="{7580D74B-1005-45F0-8E54-1775F5FBCFA7}" destId="{439E25FA-5A32-4AB3-9309-A42359C1491B}" srcOrd="0" destOrd="2" presId="urn:microsoft.com/office/officeart/2018/5/layout/CenteredIconLabelDescriptionList"/>
    <dgm:cxn modelId="{213395B0-817A-429C-8646-7FD92B2EA067}" type="presOf" srcId="{D2AF5DF0-A2D5-4754-B54E-F789DF6552C5}" destId="{439E25FA-5A32-4AB3-9309-A42359C1491B}" srcOrd="0" destOrd="1" presId="urn:microsoft.com/office/officeart/2018/5/layout/CenteredIconLabelDescriptionList"/>
    <dgm:cxn modelId="{092715B8-5AA7-475C-B4B6-C5C424A33259}" type="presOf" srcId="{6845E8E8-2457-4D9E-AF6A-43624ACDD5E5}" destId="{B0A42548-302B-41AE-8A8D-7D700997F50C}" srcOrd="0" destOrd="0" presId="urn:microsoft.com/office/officeart/2018/5/layout/CenteredIconLabelDescriptionList"/>
    <dgm:cxn modelId="{BF8160B8-C946-4340-B25D-738A3A3546C2}" type="presOf" srcId="{DE623374-385E-4F42-890A-37278F1992AB}" destId="{76C40406-DC20-43A6-9C08-03E678686CF2}" srcOrd="0" destOrd="0" presId="urn:microsoft.com/office/officeart/2018/5/layout/CenteredIconLabelDescriptionList"/>
    <dgm:cxn modelId="{C4676FBF-76F4-4957-B60D-9E2D9111726E}" type="presOf" srcId="{8B5C38D4-E1E5-40DD-9D2D-AE2547CF3544}" destId="{BC1D1963-D741-4B24-BC60-7CBE2C6863CB}" srcOrd="0" destOrd="0" presId="urn:microsoft.com/office/officeart/2018/5/layout/CenteredIconLabelDescriptionList"/>
    <dgm:cxn modelId="{64BA7BC1-614A-40EB-AC6A-BE9D7340DBE5}" type="presOf" srcId="{601A28C7-734E-4F46-B97E-DE872B989E96}" destId="{8D76B577-201E-4DB0-A1CC-A2893A4967DF}" srcOrd="0" destOrd="0" presId="urn:microsoft.com/office/officeart/2018/5/layout/CenteredIconLabelDescriptionList"/>
    <dgm:cxn modelId="{F7AAD0CC-2CB9-4FA4-9F9D-1EBDB0DFC929}" srcId="{6845E8E8-2457-4D9E-AF6A-43624ACDD5E5}" destId="{3CFABBAA-CB4C-46AD-906A-166A16FC4B7C}" srcOrd="1" destOrd="0" parTransId="{02F9F404-9455-44A1-9A6E-5DB82221BDAA}" sibTransId="{E60CBC97-E0E4-4AEE-8B88-6964FE6E8CD7}"/>
    <dgm:cxn modelId="{DCE513D0-B8C7-40ED-BF63-3D98463C4FC0}" srcId="{DE623374-385E-4F42-890A-37278F1992AB}" destId="{3824F5E1-17E6-4900-A1A7-0BEAEEE53D77}" srcOrd="1" destOrd="0" parTransId="{C892CAB2-5278-45D5-9617-3E4817949B67}" sibTransId="{1DDFE240-D6D4-4817-87E5-F4BF097F086F}"/>
    <dgm:cxn modelId="{9E0633D1-4013-4373-AD9A-ECE88952DD64}" type="presOf" srcId="{67EEBF35-219A-4EDC-847D-BC70D7F667ED}" destId="{204E492F-71C7-4F66-AFA1-90EA4B145FEC}" srcOrd="0" destOrd="0" presId="urn:microsoft.com/office/officeart/2018/5/layout/CenteredIconLabelDescriptionList"/>
    <dgm:cxn modelId="{A26AD1E5-5A53-4FCE-8D85-1F00F640A5B6}" srcId="{3824F5E1-17E6-4900-A1A7-0BEAEEE53D77}" destId="{601A28C7-734E-4F46-B97E-DE872B989E96}" srcOrd="0" destOrd="0" parTransId="{434E4787-776B-46DF-8CA6-1D2F49F7FA00}" sibTransId="{E7E864DD-8884-4AA7-8A90-47DD7F7FBD18}"/>
    <dgm:cxn modelId="{EC1126EF-6C16-4610-8537-E9DE34A12B4E}" srcId="{DE623374-385E-4F42-890A-37278F1992AB}" destId="{67EEBF35-219A-4EDC-847D-BC70D7F667ED}" srcOrd="2" destOrd="0" parTransId="{9B21578F-4989-4F54-8718-BE4778232242}" sibTransId="{C905A50E-C797-4180-A2D5-39673BE6644D}"/>
    <dgm:cxn modelId="{0D0295FE-BDA0-4F2A-9D07-A5E52BC3EC8C}" type="presOf" srcId="{BCC0841E-5509-4E4F-AD2A-EEB5CD734442}" destId="{439E25FA-5A32-4AB3-9309-A42359C1491B}" srcOrd="0" destOrd="3" presId="urn:microsoft.com/office/officeart/2018/5/layout/CenteredIconLabelDescriptionList"/>
    <dgm:cxn modelId="{7951D5BD-C509-4F60-BF24-BC04892472E5}" type="presParOf" srcId="{76C40406-DC20-43A6-9C08-03E678686CF2}" destId="{795FEDA6-E801-402D-ABAD-77F53E6A16DB}" srcOrd="0" destOrd="0" presId="urn:microsoft.com/office/officeart/2018/5/layout/CenteredIconLabelDescriptionList"/>
    <dgm:cxn modelId="{9E794AAA-0981-4A81-8B9B-86122D64489D}" type="presParOf" srcId="{795FEDA6-E801-402D-ABAD-77F53E6A16DB}" destId="{BDFD4D3A-4AE5-4C60-BBDA-B71D9B5AFF35}" srcOrd="0" destOrd="0" presId="urn:microsoft.com/office/officeart/2018/5/layout/CenteredIconLabelDescriptionList"/>
    <dgm:cxn modelId="{FEB6F191-798B-4428-97EF-3D0FADF6737E}" type="presParOf" srcId="{795FEDA6-E801-402D-ABAD-77F53E6A16DB}" destId="{49F85101-E284-411F-98C8-84DE759DAC1C}" srcOrd="1" destOrd="0" presId="urn:microsoft.com/office/officeart/2018/5/layout/CenteredIconLabelDescriptionList"/>
    <dgm:cxn modelId="{7338CAE2-6253-4573-83DE-1119DDB83D0F}" type="presParOf" srcId="{795FEDA6-E801-402D-ABAD-77F53E6A16DB}" destId="{BC1D1963-D741-4B24-BC60-7CBE2C6863CB}" srcOrd="2" destOrd="0" presId="urn:microsoft.com/office/officeart/2018/5/layout/CenteredIconLabelDescriptionList"/>
    <dgm:cxn modelId="{C1C80415-7A13-4361-91BE-17DC2029D3A9}" type="presParOf" srcId="{795FEDA6-E801-402D-ABAD-77F53E6A16DB}" destId="{6280D540-D3FF-4644-B118-8F8A028EAEC6}" srcOrd="3" destOrd="0" presId="urn:microsoft.com/office/officeart/2018/5/layout/CenteredIconLabelDescriptionList"/>
    <dgm:cxn modelId="{9A67E2DA-D23C-47EB-BD3E-A41FD7C89275}" type="presParOf" srcId="{795FEDA6-E801-402D-ABAD-77F53E6A16DB}" destId="{188539DD-F1F6-4BA0-8770-36EA1C680B29}" srcOrd="4" destOrd="0" presId="urn:microsoft.com/office/officeart/2018/5/layout/CenteredIconLabelDescriptionList"/>
    <dgm:cxn modelId="{67949C60-36CA-4195-B34D-1AF19A0DEB9B}" type="presParOf" srcId="{76C40406-DC20-43A6-9C08-03E678686CF2}" destId="{6DDBEF26-3A7F-479C-9858-BF6F22858A99}" srcOrd="1" destOrd="0" presId="urn:microsoft.com/office/officeart/2018/5/layout/CenteredIconLabelDescriptionList"/>
    <dgm:cxn modelId="{3B7FE023-E4B6-4944-9928-AE58D2C04045}" type="presParOf" srcId="{76C40406-DC20-43A6-9C08-03E678686CF2}" destId="{3C53CBC9-DAA3-436F-A1B2-26A2F1472AAC}" srcOrd="2" destOrd="0" presId="urn:microsoft.com/office/officeart/2018/5/layout/CenteredIconLabelDescriptionList"/>
    <dgm:cxn modelId="{4BABEBE5-A1C7-481E-92E7-70C629177597}" type="presParOf" srcId="{3C53CBC9-DAA3-436F-A1B2-26A2F1472AAC}" destId="{A20C9BDD-BB89-4F1C-8B74-BC2AEB3B444E}" srcOrd="0" destOrd="0" presId="urn:microsoft.com/office/officeart/2018/5/layout/CenteredIconLabelDescriptionList"/>
    <dgm:cxn modelId="{3E9D1A48-CEAA-48E3-9D8B-93168FC6D076}" type="presParOf" srcId="{3C53CBC9-DAA3-436F-A1B2-26A2F1472AAC}" destId="{23DC4CA1-AA82-47A6-9E83-B34E04DAFB6F}" srcOrd="1" destOrd="0" presId="urn:microsoft.com/office/officeart/2018/5/layout/CenteredIconLabelDescriptionList"/>
    <dgm:cxn modelId="{6B909415-2E0C-45C1-811D-F62EEBED49E6}" type="presParOf" srcId="{3C53CBC9-DAA3-436F-A1B2-26A2F1472AAC}" destId="{5CD37F55-0864-4941-BBFD-350BC5FE0F06}" srcOrd="2" destOrd="0" presId="urn:microsoft.com/office/officeart/2018/5/layout/CenteredIconLabelDescriptionList"/>
    <dgm:cxn modelId="{C248D3DC-61C4-409F-9C22-00437D39CB34}" type="presParOf" srcId="{3C53CBC9-DAA3-436F-A1B2-26A2F1472AAC}" destId="{1F873FC1-DF3D-40B1-9C2A-88BE7CB92C45}" srcOrd="3" destOrd="0" presId="urn:microsoft.com/office/officeart/2018/5/layout/CenteredIconLabelDescriptionList"/>
    <dgm:cxn modelId="{AB093C2C-CD7E-4141-A4B9-13BAF675E7E5}" type="presParOf" srcId="{3C53CBC9-DAA3-436F-A1B2-26A2F1472AAC}" destId="{8D76B577-201E-4DB0-A1CC-A2893A4967DF}" srcOrd="4" destOrd="0" presId="urn:microsoft.com/office/officeart/2018/5/layout/CenteredIconLabelDescriptionList"/>
    <dgm:cxn modelId="{4DB1C39D-DCCA-4B02-9EB1-AA0BE155460D}" type="presParOf" srcId="{76C40406-DC20-43A6-9C08-03E678686CF2}" destId="{9D1E1FBF-E1EF-474B-8556-A05B8D39E287}" srcOrd="3" destOrd="0" presId="urn:microsoft.com/office/officeart/2018/5/layout/CenteredIconLabelDescriptionList"/>
    <dgm:cxn modelId="{2E3E409D-A4E4-4B4F-A9AF-4FD2A8027981}" type="presParOf" srcId="{76C40406-DC20-43A6-9C08-03E678686CF2}" destId="{FB7DE603-014D-415D-91A9-5681F63105EB}" srcOrd="4" destOrd="0" presId="urn:microsoft.com/office/officeart/2018/5/layout/CenteredIconLabelDescriptionList"/>
    <dgm:cxn modelId="{83C66ACE-CB24-4DBB-B40A-F37B14ADA58C}" type="presParOf" srcId="{FB7DE603-014D-415D-91A9-5681F63105EB}" destId="{D3EFF377-243F-4512-B418-D8F449618F26}" srcOrd="0" destOrd="0" presId="urn:microsoft.com/office/officeart/2018/5/layout/CenteredIconLabelDescriptionList"/>
    <dgm:cxn modelId="{C90BF323-021C-4B67-9443-E3831E40517F}" type="presParOf" srcId="{FB7DE603-014D-415D-91A9-5681F63105EB}" destId="{E62C1DD0-BDEE-425D-B2D8-A487D81B3EFA}" srcOrd="1" destOrd="0" presId="urn:microsoft.com/office/officeart/2018/5/layout/CenteredIconLabelDescriptionList"/>
    <dgm:cxn modelId="{89B7B0C0-7D8A-4194-BCAF-BDE23267D814}" type="presParOf" srcId="{FB7DE603-014D-415D-91A9-5681F63105EB}" destId="{204E492F-71C7-4F66-AFA1-90EA4B145FEC}" srcOrd="2" destOrd="0" presId="urn:microsoft.com/office/officeart/2018/5/layout/CenteredIconLabelDescriptionList"/>
    <dgm:cxn modelId="{BBFEDFA7-F07E-4248-91B7-B2539AD6B458}" type="presParOf" srcId="{FB7DE603-014D-415D-91A9-5681F63105EB}" destId="{57E02523-3E37-4774-84AF-8CF877ED6220}" srcOrd="3" destOrd="0" presId="urn:microsoft.com/office/officeart/2018/5/layout/CenteredIconLabelDescriptionList"/>
    <dgm:cxn modelId="{C9B6DC7D-6A4D-4C48-BCE1-E4A80C29A82E}" type="presParOf" srcId="{FB7DE603-014D-415D-91A9-5681F63105EB}" destId="{439E25FA-5A32-4AB3-9309-A42359C1491B}" srcOrd="4" destOrd="0" presId="urn:microsoft.com/office/officeart/2018/5/layout/CenteredIconLabelDescriptionList"/>
    <dgm:cxn modelId="{9C5AA03C-5D38-4377-B2AA-F3370FE76A90}" type="presParOf" srcId="{76C40406-DC20-43A6-9C08-03E678686CF2}" destId="{B4EAE3BC-E951-4B3E-A2D8-8D72B035EA75}" srcOrd="5" destOrd="0" presId="urn:microsoft.com/office/officeart/2018/5/layout/CenteredIconLabelDescriptionList"/>
    <dgm:cxn modelId="{D129D216-CF64-4156-AF23-532024E6966B}" type="presParOf" srcId="{76C40406-DC20-43A6-9C08-03E678686CF2}" destId="{F6D4E556-0786-42D6-91AF-495A2A403FED}" srcOrd="6" destOrd="0" presId="urn:microsoft.com/office/officeart/2018/5/layout/CenteredIconLabelDescriptionList"/>
    <dgm:cxn modelId="{AFFF575C-CAA9-4522-8B3C-31FDE76830C4}" type="presParOf" srcId="{F6D4E556-0786-42D6-91AF-495A2A403FED}" destId="{9CFFB633-002D-43F3-ABE6-35967B1F5185}" srcOrd="0" destOrd="0" presId="urn:microsoft.com/office/officeart/2018/5/layout/CenteredIconLabelDescriptionList"/>
    <dgm:cxn modelId="{D80CFBAA-3C73-4DEC-8D3C-38E3AF67427B}" type="presParOf" srcId="{F6D4E556-0786-42D6-91AF-495A2A403FED}" destId="{2C292B9A-CCAB-4085-933D-C1BB6F52DF35}" srcOrd="1" destOrd="0" presId="urn:microsoft.com/office/officeart/2018/5/layout/CenteredIconLabelDescriptionList"/>
    <dgm:cxn modelId="{BBE8DBE5-FA03-405C-9A4F-BBFECEF75C8B}" type="presParOf" srcId="{F6D4E556-0786-42D6-91AF-495A2A403FED}" destId="{B0A42548-302B-41AE-8A8D-7D700997F50C}" srcOrd="2" destOrd="0" presId="urn:microsoft.com/office/officeart/2018/5/layout/CenteredIconLabelDescriptionList"/>
    <dgm:cxn modelId="{34A08A1C-8AE2-45F5-A5D6-A518943923BC}" type="presParOf" srcId="{F6D4E556-0786-42D6-91AF-495A2A403FED}" destId="{227C9C8A-AC68-492C-A5AA-4A5B2FCD9529}" srcOrd="3" destOrd="0" presId="urn:microsoft.com/office/officeart/2018/5/layout/CenteredIconLabelDescriptionList"/>
    <dgm:cxn modelId="{A72DE54D-1B9A-4922-8EC2-D4D358515047}" type="presParOf" srcId="{F6D4E556-0786-42D6-91AF-495A2A403FED}" destId="{80349C0A-2649-480C-AD65-8AC5A96A83E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42788-409A-45CB-9A0C-A2353C3F67A4}">
      <dsp:nvSpPr>
        <dsp:cNvPr id="0" name=""/>
        <dsp:cNvSpPr/>
      </dsp:nvSpPr>
      <dsp:spPr>
        <a:xfrm>
          <a:off x="0" y="0"/>
          <a:ext cx="8826423" cy="92163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GB" sz="3800" kern="1200" dirty="0">
              <a:latin typeface="Gill Sans Nova"/>
            </a:rPr>
            <a:t>Dataset Acquisition</a:t>
          </a:r>
          <a:endParaRPr lang="en-GB" sz="3800" kern="1200" dirty="0"/>
        </a:p>
      </dsp:txBody>
      <dsp:txXfrm>
        <a:off x="26994" y="26994"/>
        <a:ext cx="7754033" cy="867642"/>
      </dsp:txXfrm>
    </dsp:sp>
    <dsp:sp modelId="{64EE7422-E290-4BD1-91E5-1104A43D7670}">
      <dsp:nvSpPr>
        <dsp:cNvPr id="0" name=""/>
        <dsp:cNvSpPr/>
      </dsp:nvSpPr>
      <dsp:spPr>
        <a:xfrm>
          <a:off x="739212" y="1089199"/>
          <a:ext cx="8826423" cy="92163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GB" sz="3800" kern="1200" dirty="0">
              <a:latin typeface="Gill Sans Nova"/>
            </a:rPr>
            <a:t>Plotting data distribution</a:t>
          </a:r>
          <a:endParaRPr lang="en-GB" sz="3800" kern="1200" dirty="0"/>
        </a:p>
      </dsp:txBody>
      <dsp:txXfrm>
        <a:off x="766206" y="1116193"/>
        <a:ext cx="7434162" cy="867642"/>
      </dsp:txXfrm>
    </dsp:sp>
    <dsp:sp modelId="{DB1CE5B8-56EA-4F92-97A2-515AD3BD2F12}">
      <dsp:nvSpPr>
        <dsp:cNvPr id="0" name=""/>
        <dsp:cNvSpPr/>
      </dsp:nvSpPr>
      <dsp:spPr>
        <a:xfrm>
          <a:off x="1467392" y="2178399"/>
          <a:ext cx="8826423" cy="92163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GB" sz="3800" kern="1200" dirty="0">
              <a:latin typeface="Gill Sans Nova"/>
            </a:rPr>
            <a:t>Analysis and Visualization</a:t>
          </a:r>
          <a:endParaRPr lang="en-GB" sz="3800" kern="1200" dirty="0"/>
        </a:p>
      </dsp:txBody>
      <dsp:txXfrm>
        <a:off x="1494386" y="2205393"/>
        <a:ext cx="7445195" cy="867642"/>
      </dsp:txXfrm>
    </dsp:sp>
    <dsp:sp modelId="{A3083279-27C4-4AB4-8E15-3C4B53D06C81}">
      <dsp:nvSpPr>
        <dsp:cNvPr id="0" name=""/>
        <dsp:cNvSpPr/>
      </dsp:nvSpPr>
      <dsp:spPr>
        <a:xfrm>
          <a:off x="2206605" y="3267598"/>
          <a:ext cx="8826423" cy="92163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GB" sz="3800" kern="1200" dirty="0">
              <a:latin typeface="Gill Sans Nova"/>
            </a:rPr>
            <a:t>Training and Prediction</a:t>
          </a:r>
        </a:p>
      </dsp:txBody>
      <dsp:txXfrm>
        <a:off x="2233599" y="3294592"/>
        <a:ext cx="7434162" cy="867642"/>
      </dsp:txXfrm>
    </dsp:sp>
    <dsp:sp modelId="{058E116D-7E71-43B7-89D4-B3FEA3A7D2D2}">
      <dsp:nvSpPr>
        <dsp:cNvPr id="0" name=""/>
        <dsp:cNvSpPr/>
      </dsp:nvSpPr>
      <dsp:spPr>
        <a:xfrm>
          <a:off x="8227363" y="705885"/>
          <a:ext cx="599059" cy="59905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8362151" y="705885"/>
        <a:ext cx="329483" cy="450792"/>
      </dsp:txXfrm>
    </dsp:sp>
    <dsp:sp modelId="{B3870A4B-D512-47AF-B65D-FECDF547C6A6}">
      <dsp:nvSpPr>
        <dsp:cNvPr id="0" name=""/>
        <dsp:cNvSpPr/>
      </dsp:nvSpPr>
      <dsp:spPr>
        <a:xfrm>
          <a:off x="8966576" y="1795084"/>
          <a:ext cx="599059" cy="59905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9101364" y="1795084"/>
        <a:ext cx="329483" cy="450792"/>
      </dsp:txXfrm>
    </dsp:sp>
    <dsp:sp modelId="{8B59DF2A-B21A-4A01-A543-BF139984C49A}">
      <dsp:nvSpPr>
        <dsp:cNvPr id="0" name=""/>
        <dsp:cNvSpPr/>
      </dsp:nvSpPr>
      <dsp:spPr>
        <a:xfrm>
          <a:off x="9694756" y="2884284"/>
          <a:ext cx="599059" cy="59905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GB" sz="2500" kern="1200"/>
        </a:p>
      </dsp:txBody>
      <dsp:txXfrm>
        <a:off x="9829544" y="2884284"/>
        <a:ext cx="329483" cy="450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D4D3A-4AE5-4C60-BBDA-B71D9B5AFF35}">
      <dsp:nvSpPr>
        <dsp:cNvPr id="0" name=""/>
        <dsp:cNvSpPr/>
      </dsp:nvSpPr>
      <dsp:spPr>
        <a:xfrm>
          <a:off x="811550" y="1971732"/>
          <a:ext cx="868218" cy="868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C1D1963-D741-4B24-BC60-7CBE2C6863CB}">
      <dsp:nvSpPr>
        <dsp:cNvPr id="0" name=""/>
        <dsp:cNvSpPr/>
      </dsp:nvSpPr>
      <dsp:spPr>
        <a:xfrm>
          <a:off x="5347" y="2978690"/>
          <a:ext cx="2480625" cy="3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GB" sz="1800" kern="1200">
              <a:latin typeface="Gill Sans Nova"/>
            </a:rPr>
            <a:t>TECHNOLOGY USED</a:t>
          </a:r>
          <a:endParaRPr lang="en-GB" sz="1800" kern="1200"/>
        </a:p>
      </dsp:txBody>
      <dsp:txXfrm>
        <a:off x="5347" y="2978690"/>
        <a:ext cx="2480625" cy="372093"/>
      </dsp:txXfrm>
    </dsp:sp>
    <dsp:sp modelId="{188539DD-F1F6-4BA0-8770-36EA1C680B29}">
      <dsp:nvSpPr>
        <dsp:cNvPr id="0" name=""/>
        <dsp:cNvSpPr/>
      </dsp:nvSpPr>
      <dsp:spPr>
        <a:xfrm>
          <a:off x="5347" y="3415313"/>
          <a:ext cx="2480625" cy="178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latin typeface="Gill Sans Nova"/>
            </a:rPr>
            <a:t>Python 3</a:t>
          </a:r>
          <a:endParaRPr lang="en-GB" sz="1400" kern="1200"/>
        </a:p>
      </dsp:txBody>
      <dsp:txXfrm>
        <a:off x="5347" y="3415313"/>
        <a:ext cx="2480625" cy="1782891"/>
      </dsp:txXfrm>
    </dsp:sp>
    <dsp:sp modelId="{A20C9BDD-BB89-4F1C-8B74-BC2AEB3B444E}">
      <dsp:nvSpPr>
        <dsp:cNvPr id="0" name=""/>
        <dsp:cNvSpPr/>
      </dsp:nvSpPr>
      <dsp:spPr>
        <a:xfrm>
          <a:off x="3726284" y="1971732"/>
          <a:ext cx="868218" cy="868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CD37F55-0864-4941-BBFD-350BC5FE0F06}">
      <dsp:nvSpPr>
        <dsp:cNvPr id="0" name=""/>
        <dsp:cNvSpPr/>
      </dsp:nvSpPr>
      <dsp:spPr>
        <a:xfrm>
          <a:off x="2920081" y="2978690"/>
          <a:ext cx="2480625" cy="3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GB" sz="1800" kern="1200">
              <a:latin typeface="Gill Sans Nova"/>
            </a:rPr>
            <a:t>PLATFORM USED</a:t>
          </a:r>
        </a:p>
      </dsp:txBody>
      <dsp:txXfrm>
        <a:off x="2920081" y="2978690"/>
        <a:ext cx="2480625" cy="372093"/>
      </dsp:txXfrm>
    </dsp:sp>
    <dsp:sp modelId="{8D76B577-201E-4DB0-A1CC-A2893A4967DF}">
      <dsp:nvSpPr>
        <dsp:cNvPr id="0" name=""/>
        <dsp:cNvSpPr/>
      </dsp:nvSpPr>
      <dsp:spPr>
        <a:xfrm>
          <a:off x="2920081" y="3415313"/>
          <a:ext cx="2480625" cy="178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latin typeface="Gill Sans Nova"/>
            </a:rPr>
            <a:t>Spyder IDE</a:t>
          </a:r>
          <a:endParaRPr lang="en-GB" sz="1400" kern="1200"/>
        </a:p>
      </dsp:txBody>
      <dsp:txXfrm>
        <a:off x="2920081" y="3415313"/>
        <a:ext cx="2480625" cy="1782891"/>
      </dsp:txXfrm>
    </dsp:sp>
    <dsp:sp modelId="{D3EFF377-243F-4512-B418-D8F449618F26}">
      <dsp:nvSpPr>
        <dsp:cNvPr id="0" name=""/>
        <dsp:cNvSpPr/>
      </dsp:nvSpPr>
      <dsp:spPr>
        <a:xfrm>
          <a:off x="6641019" y="1971732"/>
          <a:ext cx="868218" cy="868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204E492F-71C7-4F66-AFA1-90EA4B145FEC}">
      <dsp:nvSpPr>
        <dsp:cNvPr id="0" name=""/>
        <dsp:cNvSpPr/>
      </dsp:nvSpPr>
      <dsp:spPr>
        <a:xfrm>
          <a:off x="5834816" y="2978690"/>
          <a:ext cx="2480625" cy="3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GB" sz="1800" kern="1200"/>
            <a:t>LIBRARIES </a:t>
          </a:r>
          <a:endParaRPr lang="en-GB" sz="1800" kern="1200">
            <a:latin typeface="Gill Sans Nova"/>
          </a:endParaRPr>
        </a:p>
      </dsp:txBody>
      <dsp:txXfrm>
        <a:off x="5834816" y="2978690"/>
        <a:ext cx="2480625" cy="372093"/>
      </dsp:txXfrm>
    </dsp:sp>
    <dsp:sp modelId="{439E25FA-5A32-4AB3-9309-A42359C1491B}">
      <dsp:nvSpPr>
        <dsp:cNvPr id="0" name=""/>
        <dsp:cNvSpPr/>
      </dsp:nvSpPr>
      <dsp:spPr>
        <a:xfrm>
          <a:off x="5834816" y="3415313"/>
          <a:ext cx="2480625" cy="178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t>numpy</a:t>
          </a:r>
          <a:endParaRPr lang="en-US" sz="1400" kern="1200"/>
        </a:p>
        <a:p>
          <a:pPr marL="0" lvl="0" indent="0" algn="ctr" defTabSz="622300">
            <a:lnSpc>
              <a:spcPct val="100000"/>
            </a:lnSpc>
            <a:spcBef>
              <a:spcPct val="0"/>
            </a:spcBef>
            <a:spcAft>
              <a:spcPct val="35000"/>
            </a:spcAft>
            <a:buNone/>
          </a:pPr>
          <a:r>
            <a:rPr lang="en-GB" sz="1400" kern="1200"/>
            <a:t>seaborn</a:t>
          </a:r>
          <a:endParaRPr lang="en-US" sz="1400" kern="1200"/>
        </a:p>
        <a:p>
          <a:pPr marL="0" lvl="0" indent="0" algn="ctr" defTabSz="622300">
            <a:lnSpc>
              <a:spcPct val="100000"/>
            </a:lnSpc>
            <a:spcBef>
              <a:spcPct val="0"/>
            </a:spcBef>
            <a:spcAft>
              <a:spcPct val="35000"/>
            </a:spcAft>
            <a:buNone/>
          </a:pPr>
          <a:r>
            <a:rPr lang="en-GB" sz="1400" kern="1200"/>
            <a:t>pandas</a:t>
          </a:r>
          <a:endParaRPr lang="en-US" sz="1400" kern="1200"/>
        </a:p>
        <a:p>
          <a:pPr marL="0" lvl="0" indent="0" algn="ctr" defTabSz="622300">
            <a:lnSpc>
              <a:spcPct val="100000"/>
            </a:lnSpc>
            <a:spcBef>
              <a:spcPct val="0"/>
            </a:spcBef>
            <a:spcAft>
              <a:spcPct val="35000"/>
            </a:spcAft>
            <a:buNone/>
          </a:pPr>
          <a:r>
            <a:rPr lang="en-GB" sz="1400" kern="1200">
              <a:latin typeface="Gill Sans Nova"/>
            </a:rPr>
            <a:t>matplotlib</a:t>
          </a:r>
          <a:r>
            <a:rPr lang="en-GB" sz="1400" kern="1200"/>
            <a:t>.pyplot</a:t>
          </a:r>
        </a:p>
      </dsp:txBody>
      <dsp:txXfrm>
        <a:off x="5834816" y="3415313"/>
        <a:ext cx="2480625" cy="1782891"/>
      </dsp:txXfrm>
    </dsp:sp>
    <dsp:sp modelId="{9CFFB633-002D-43F3-ABE6-35967B1F5185}">
      <dsp:nvSpPr>
        <dsp:cNvPr id="0" name=""/>
        <dsp:cNvSpPr/>
      </dsp:nvSpPr>
      <dsp:spPr>
        <a:xfrm>
          <a:off x="9555753" y="1971732"/>
          <a:ext cx="868218" cy="8682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0A42548-302B-41AE-8A8D-7D700997F50C}">
      <dsp:nvSpPr>
        <dsp:cNvPr id="0" name=""/>
        <dsp:cNvSpPr/>
      </dsp:nvSpPr>
      <dsp:spPr>
        <a:xfrm>
          <a:off x="8749550" y="2978690"/>
          <a:ext cx="2480625" cy="372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GB" sz="1800" kern="1200">
              <a:latin typeface="Gill Sans Nova"/>
            </a:rPr>
            <a:t>DATASET</a:t>
          </a:r>
        </a:p>
      </dsp:txBody>
      <dsp:txXfrm>
        <a:off x="8749550" y="2978690"/>
        <a:ext cx="2480625" cy="372093"/>
      </dsp:txXfrm>
    </dsp:sp>
    <dsp:sp modelId="{80349C0A-2649-480C-AD65-8AC5A96A83EF}">
      <dsp:nvSpPr>
        <dsp:cNvPr id="0" name=""/>
        <dsp:cNvSpPr/>
      </dsp:nvSpPr>
      <dsp:spPr>
        <a:xfrm>
          <a:off x="8749550" y="3415313"/>
          <a:ext cx="2480625" cy="178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t>plastics-top-rivers.csv</a:t>
          </a:r>
        </a:p>
        <a:p>
          <a:pPr marL="0" lvl="0" indent="0" algn="ctr" defTabSz="622300">
            <a:lnSpc>
              <a:spcPct val="100000"/>
            </a:lnSpc>
            <a:spcBef>
              <a:spcPct val="0"/>
            </a:spcBef>
            <a:spcAft>
              <a:spcPct val="35000"/>
            </a:spcAft>
            <a:buNone/>
          </a:pPr>
          <a:endParaRPr lang="en-GB" sz="1400" kern="1200">
            <a:latin typeface="Gill Sans Nova"/>
          </a:endParaRPr>
        </a:p>
      </dsp:txBody>
      <dsp:txXfrm>
        <a:off x="8749550" y="3415313"/>
        <a:ext cx="2480625" cy="178289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August 17,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8358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August 17,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0144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August 17,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51261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August 17,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1888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August 17,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9863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August 17,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5666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August 17,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8123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August 17,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5911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August 17,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6243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August 17,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2347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August 17,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19385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Tuesday, August 17,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309985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hyperlink" Target="https://www.iucn.org/" TargetMode="External" /><Relationship Id="rId2" Type="http://schemas.openxmlformats.org/officeDocument/2006/relationships/hyperlink" Target="https://www.kaggle.com/" TargetMode="External"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Three birds flying over the ocean">
            <a:extLst>
              <a:ext uri="{FF2B5EF4-FFF2-40B4-BE49-F238E27FC236}">
                <a16:creationId xmlns:a16="http://schemas.microsoft.com/office/drawing/2014/main" id="{813F3CF0-6BEF-4218-98DF-4F260B420DAB}"/>
              </a:ext>
            </a:extLst>
          </p:cNvPr>
          <p:cNvPicPr>
            <a:picLocks noChangeAspect="1"/>
          </p:cNvPicPr>
          <p:nvPr/>
        </p:nvPicPr>
        <p:blipFill rotWithShape="1">
          <a:blip r:embed="rId2"/>
          <a:srcRect b="15736"/>
          <a:stretch/>
        </p:blipFill>
        <p:spPr>
          <a:xfrm>
            <a:off x="20" y="-1"/>
            <a:ext cx="12191980" cy="6857571"/>
          </a:xfrm>
          <a:prstGeom prst="rect">
            <a:avLst/>
          </a:prstGeom>
        </p:spPr>
      </p:pic>
      <p:sp>
        <p:nvSpPr>
          <p:cNvPr id="36" name="Rectangle 3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19534" y="504966"/>
            <a:ext cx="8952932" cy="3043213"/>
          </a:xfrm>
        </p:spPr>
        <p:txBody>
          <a:bodyPr anchor="b">
            <a:normAutofit/>
          </a:bodyPr>
          <a:lstStyle/>
          <a:p>
            <a:pPr>
              <a:lnSpc>
                <a:spcPct val="90000"/>
              </a:lnSpc>
            </a:pPr>
            <a:r>
              <a:rPr lang="en-GB">
                <a:solidFill>
                  <a:schemeClr val="bg1"/>
                </a:solidFill>
              </a:rPr>
              <a:t>MINOR PROJECT</a:t>
            </a:r>
            <a:br>
              <a:rPr lang="en-GB" dirty="0"/>
            </a:br>
            <a:br>
              <a:rPr lang="en-GB" sz="3600" dirty="0"/>
            </a:br>
            <a:r>
              <a:rPr lang="en-GB" sz="3600">
                <a:solidFill>
                  <a:schemeClr val="bg1"/>
                </a:solidFill>
                <a:ea typeface="+mj-lt"/>
                <a:cs typeface="+mj-lt"/>
              </a:rPr>
              <a:t>ANALYSIS AND </a:t>
            </a:r>
            <a:r>
              <a:rPr lang="en-GB" sz="3600" dirty="0">
                <a:solidFill>
                  <a:schemeClr val="bg1"/>
                </a:solidFill>
                <a:ea typeface="+mj-lt"/>
                <a:cs typeface="+mj-lt"/>
              </a:rPr>
              <a:t>PREDICTION OF MARINE LITTER CONTRIBUTION BY DIFFERENT COUNTRIES</a:t>
            </a:r>
            <a:endParaRPr lang="en-US"/>
          </a:p>
        </p:txBody>
      </p:sp>
      <p:sp>
        <p:nvSpPr>
          <p:cNvPr id="3" name="Subtitle 2"/>
          <p:cNvSpPr>
            <a:spLocks noGrp="1"/>
          </p:cNvSpPr>
          <p:nvPr>
            <p:ph type="subTitle" idx="1"/>
          </p:nvPr>
        </p:nvSpPr>
        <p:spPr>
          <a:xfrm>
            <a:off x="2442334" y="4324030"/>
            <a:ext cx="7770371" cy="2017821"/>
          </a:xfrm>
        </p:spPr>
        <p:txBody>
          <a:bodyPr anchor="t">
            <a:normAutofit/>
          </a:bodyPr>
          <a:lstStyle/>
          <a:p>
            <a:r>
              <a:rPr lang="en-GB" sz="1400" b="1">
                <a:latin typeface="Gill Sans Nova"/>
                <a:ea typeface="Cambria"/>
                <a:cs typeface="Arial"/>
              </a:rPr>
              <a:t>PROJECT GUIDE-Dr.A.SHIRLY EDWARD</a:t>
            </a:r>
            <a:endParaRPr lang="en-GB" sz="1400" b="1" dirty="0">
              <a:latin typeface="Gill Sans Nova"/>
              <a:ea typeface="Cambria"/>
              <a:cs typeface="Arial"/>
            </a:endParaRPr>
          </a:p>
          <a:p>
            <a:r>
              <a:rPr lang="en-GB" sz="1400" b="1">
                <a:latin typeface="Gill Sans Nova"/>
                <a:ea typeface="Cambria"/>
                <a:cs typeface="Arial"/>
              </a:rPr>
              <a:t>S SEETHALAKSHMI [RA1811004040001]</a:t>
            </a:r>
            <a:endParaRPr lang="en-GB" sz="1400">
              <a:latin typeface="Gill Sans Nova"/>
              <a:ea typeface="Cambria"/>
              <a:cs typeface="Arial"/>
            </a:endParaRPr>
          </a:p>
          <a:p>
            <a:r>
              <a:rPr lang="en-GB" sz="1400" b="1" dirty="0">
                <a:latin typeface="Gill Sans Nova"/>
                <a:ea typeface="Cambria"/>
                <a:cs typeface="Arial"/>
              </a:rPr>
              <a:t>M RADHIKA [RA1811004040019]</a:t>
            </a:r>
          </a:p>
          <a:p>
            <a:r>
              <a:rPr lang="en-GB" sz="1400" b="1" dirty="0">
                <a:latin typeface="Gill Sans Nova"/>
                <a:ea typeface="Cambria"/>
                <a:cs typeface="Arial"/>
              </a:rPr>
              <a:t>ECE-A, </a:t>
            </a:r>
            <a:r>
              <a:rPr lang="en-GB" sz="1400" b="1" err="1">
                <a:latin typeface="Gill Sans Nova"/>
                <a:ea typeface="Cambria"/>
                <a:cs typeface="Arial"/>
              </a:rPr>
              <a:t>iV</a:t>
            </a:r>
            <a:r>
              <a:rPr lang="en-GB" sz="1400" b="1" dirty="0">
                <a:latin typeface="Gill Sans Nova"/>
                <a:ea typeface="Cambria"/>
                <a:cs typeface="Arial"/>
              </a:rPr>
              <a:t> YEAR</a:t>
            </a:r>
          </a:p>
        </p:txBody>
      </p:sp>
      <p:sp>
        <p:nvSpPr>
          <p:cNvPr id="4" name="Rectangle: Rounded Corners 3">
            <a:extLst>
              <a:ext uri="{FF2B5EF4-FFF2-40B4-BE49-F238E27FC236}">
                <a16:creationId xmlns:a16="http://schemas.microsoft.com/office/drawing/2014/main" id="{6F837847-F14A-4439-A26B-EEC1F892E095}"/>
              </a:ext>
            </a:extLst>
          </p:cNvPr>
          <p:cNvSpPr/>
          <p:nvPr/>
        </p:nvSpPr>
        <p:spPr>
          <a:xfrm>
            <a:off x="3225800" y="4165600"/>
            <a:ext cx="6096000" cy="1955800"/>
          </a:xfrm>
          <a:prstGeom prst="roundRect">
            <a:avLst/>
          </a:prstGeom>
          <a:noFill/>
          <a:ln w="28575">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1D42-02E7-4C80-9DCC-945C6C49FB3F}"/>
              </a:ext>
            </a:extLst>
          </p:cNvPr>
          <p:cNvSpPr>
            <a:spLocks noGrp="1"/>
          </p:cNvSpPr>
          <p:nvPr>
            <p:ph type="title"/>
          </p:nvPr>
        </p:nvSpPr>
        <p:spPr>
          <a:xfrm>
            <a:off x="1375865" y="1008"/>
            <a:ext cx="10241280" cy="1234440"/>
          </a:xfrm>
        </p:spPr>
        <p:txBody>
          <a:bodyPr/>
          <a:lstStyle/>
          <a:p>
            <a:r>
              <a:rPr lang="en-GB" dirty="0"/>
              <a:t>ABSTRACT</a:t>
            </a:r>
          </a:p>
        </p:txBody>
      </p:sp>
      <p:sp>
        <p:nvSpPr>
          <p:cNvPr id="3" name="Content Placeholder 2">
            <a:extLst>
              <a:ext uri="{FF2B5EF4-FFF2-40B4-BE49-F238E27FC236}">
                <a16:creationId xmlns:a16="http://schemas.microsoft.com/office/drawing/2014/main" id="{BE45428F-F34F-4961-BCB7-44D30C6B4A17}"/>
              </a:ext>
            </a:extLst>
          </p:cNvPr>
          <p:cNvSpPr>
            <a:spLocks noGrp="1"/>
          </p:cNvSpPr>
          <p:nvPr>
            <p:ph idx="1"/>
          </p:nvPr>
        </p:nvSpPr>
        <p:spPr>
          <a:xfrm>
            <a:off x="1269242" y="1376742"/>
            <a:ext cx="10241280" cy="4845034"/>
          </a:xfrm>
        </p:spPr>
        <p:txBody>
          <a:bodyPr vert="horz" lIns="0" tIns="0" rIns="0" bIns="0" rtlCol="0" anchor="t">
            <a:noAutofit/>
          </a:bodyPr>
          <a:lstStyle/>
          <a:p>
            <a:r>
              <a:rPr lang="en-GB" sz="2200" dirty="0">
                <a:ea typeface="+mn-lt"/>
                <a:cs typeface="+mn-lt"/>
              </a:rPr>
              <a:t>Plastic is a synthetic organic polymer made from petroleum with properties ideally suited for a wide variety of applications. Over 300 million tons of plastic are produced every year.</a:t>
            </a:r>
          </a:p>
          <a:p>
            <a:r>
              <a:rPr lang="en-GB" sz="2200" dirty="0">
                <a:ea typeface="+mn-lt"/>
                <a:cs typeface="+mn-lt"/>
              </a:rPr>
              <a:t>At least 8 million tons of plastic end up in our oceans every year. Floating plastic debris are currently the most abundant items of marine litter. Waste plastic makes up 80% of all marine debris from surface waters to deep-sea sediments. </a:t>
            </a:r>
          </a:p>
          <a:p>
            <a:r>
              <a:rPr lang="en-GB" sz="2200" dirty="0">
                <a:ea typeface="+mn-lt"/>
                <a:cs typeface="+mn-lt"/>
              </a:rPr>
              <a:t>Plastic has been detected on shorelines of all the continents, with more plastic materials found near popular tourist destinations and densely populated areas.</a:t>
            </a:r>
          </a:p>
          <a:p>
            <a:r>
              <a:rPr lang="en-GB" sz="2200" dirty="0">
                <a:ea typeface="+mn-lt"/>
                <a:cs typeface="+mn-lt"/>
              </a:rPr>
              <a:t>Marine species ingest or are entangled by plastic debris, which causes severe injuries and deaths. Plastic pollution threatens food safety and quality, human health, coastal tourism, and contributes to climate change.</a:t>
            </a:r>
          </a:p>
          <a:p>
            <a:endParaRPr lang="en-GB" dirty="0"/>
          </a:p>
          <a:p>
            <a:endParaRPr lang="en-GB" dirty="0"/>
          </a:p>
        </p:txBody>
      </p:sp>
    </p:spTree>
    <p:extLst>
      <p:ext uri="{BB962C8B-B14F-4D97-AF65-F5344CB8AC3E}">
        <p14:creationId xmlns:p14="http://schemas.microsoft.com/office/powerpoint/2010/main" val="309153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4343-5817-4951-AF2D-520313A99829}"/>
              </a:ext>
            </a:extLst>
          </p:cNvPr>
          <p:cNvSpPr>
            <a:spLocks noGrp="1"/>
          </p:cNvSpPr>
          <p:nvPr>
            <p:ph type="title"/>
          </p:nvPr>
        </p:nvSpPr>
        <p:spPr>
          <a:xfrm>
            <a:off x="916674" y="-591"/>
            <a:ext cx="10241280" cy="1097963"/>
          </a:xfrm>
        </p:spPr>
        <p:txBody>
          <a:bodyPr/>
          <a:lstStyle/>
          <a:p>
            <a:r>
              <a:rPr lang="en-GB" dirty="0"/>
              <a:t>PROCESS</a:t>
            </a:r>
          </a:p>
        </p:txBody>
      </p:sp>
      <p:sp>
        <p:nvSpPr>
          <p:cNvPr id="3" name="Content Placeholder 2">
            <a:extLst>
              <a:ext uri="{FF2B5EF4-FFF2-40B4-BE49-F238E27FC236}">
                <a16:creationId xmlns:a16="http://schemas.microsoft.com/office/drawing/2014/main" id="{415AC6C9-0480-4C66-97D8-AED27B151B12}"/>
              </a:ext>
            </a:extLst>
          </p:cNvPr>
          <p:cNvSpPr>
            <a:spLocks noGrp="1"/>
          </p:cNvSpPr>
          <p:nvPr>
            <p:ph idx="1"/>
          </p:nvPr>
        </p:nvSpPr>
        <p:spPr>
          <a:xfrm>
            <a:off x="825690" y="1475369"/>
            <a:ext cx="10764443" cy="4232307"/>
          </a:xfrm>
        </p:spPr>
        <p:txBody>
          <a:bodyPr vert="horz" lIns="0" tIns="0" rIns="0" bIns="0" rtlCol="0" anchor="t">
            <a:normAutofit/>
          </a:bodyPr>
          <a:lstStyle/>
          <a:p>
            <a:pPr algn="just"/>
            <a:r>
              <a:rPr lang="en-GB" dirty="0">
                <a:ea typeface="+mn-lt"/>
                <a:cs typeface="+mn-lt"/>
              </a:rPr>
              <a:t>It is really important to analyse the contribution of marine litter by different countries during various years.</a:t>
            </a:r>
            <a:endParaRPr lang="en-US" dirty="0">
              <a:ea typeface="+mn-lt"/>
              <a:cs typeface="+mn-lt"/>
            </a:endParaRPr>
          </a:p>
          <a:p>
            <a:pPr algn="just"/>
            <a:r>
              <a:rPr lang="en-GB" dirty="0">
                <a:ea typeface="+mn-lt"/>
                <a:cs typeface="+mn-lt"/>
              </a:rPr>
              <a:t>Firstly, it is necessary to know the rivers that get littered the most, eventually resulting in ocean pollution as the rivers reach them. </a:t>
            </a:r>
            <a:endParaRPr lang="en-US" dirty="0">
              <a:ea typeface="+mn-lt"/>
              <a:cs typeface="+mn-lt"/>
            </a:endParaRPr>
          </a:p>
          <a:p>
            <a:pPr algn="just"/>
            <a:r>
              <a:rPr lang="en-GB" dirty="0">
                <a:ea typeface="+mn-lt"/>
                <a:cs typeface="+mn-lt"/>
              </a:rPr>
              <a:t>Analysing the datasets that inform the degree of plastic litter in various rivers from different countries would help in visualising the contribution of every country taken into account, importantly in visualising which country contributes the most.</a:t>
            </a:r>
            <a:endParaRPr lang="en-US">
              <a:ea typeface="+mn-lt"/>
              <a:cs typeface="+mn-lt"/>
            </a:endParaRPr>
          </a:p>
          <a:p>
            <a:pPr algn="just"/>
            <a:r>
              <a:rPr lang="en-GB" dirty="0">
                <a:ea typeface="+mn-lt"/>
                <a:cs typeface="+mn-lt"/>
              </a:rPr>
              <a:t>After visualising data from various years , predictions can be made on future contributions by these countries.</a:t>
            </a:r>
            <a:endParaRPr lang="en-US" dirty="0">
              <a:ea typeface="+mn-lt"/>
              <a:cs typeface="+mn-lt"/>
            </a:endParaRPr>
          </a:p>
          <a:p>
            <a:pPr algn="just"/>
            <a:r>
              <a:rPr lang="en-GB" dirty="0">
                <a:ea typeface="+mn-lt"/>
                <a:cs typeface="+mn-lt"/>
              </a:rPr>
              <a:t>Different data visualization and machine learning techniques can be used for this purpose.</a:t>
            </a:r>
            <a:endParaRPr lang="en-US" dirty="0">
              <a:ea typeface="+mn-lt"/>
              <a:cs typeface="+mn-lt"/>
            </a:endParaRPr>
          </a:p>
          <a:p>
            <a:pPr algn="just"/>
            <a:endParaRPr lang="en-GB" dirty="0"/>
          </a:p>
        </p:txBody>
      </p:sp>
    </p:spTree>
    <p:extLst>
      <p:ext uri="{BB962C8B-B14F-4D97-AF65-F5344CB8AC3E}">
        <p14:creationId xmlns:p14="http://schemas.microsoft.com/office/powerpoint/2010/main" val="293953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9BBF9-C410-4BCC-96C8-177D1F76D445}"/>
              </a:ext>
            </a:extLst>
          </p:cNvPr>
          <p:cNvSpPr>
            <a:spLocks noGrp="1"/>
          </p:cNvSpPr>
          <p:nvPr>
            <p:ph type="title"/>
          </p:nvPr>
        </p:nvSpPr>
        <p:spPr>
          <a:xfrm>
            <a:off x="1157084" y="374427"/>
            <a:ext cx="10374517" cy="971512"/>
          </a:xfrm>
        </p:spPr>
        <p:txBody>
          <a:bodyPr anchor="ctr">
            <a:normAutofit/>
          </a:bodyPr>
          <a:lstStyle/>
          <a:p>
            <a:r>
              <a:rPr lang="en-GB" sz="3200">
                <a:solidFill>
                  <a:schemeClr val="bg1"/>
                </a:solidFill>
              </a:rPr>
              <a:t>FLOW CHART</a:t>
            </a:r>
          </a:p>
        </p:txBody>
      </p:sp>
      <p:graphicFrame>
        <p:nvGraphicFramePr>
          <p:cNvPr id="4" name="Diagram 4">
            <a:extLst>
              <a:ext uri="{FF2B5EF4-FFF2-40B4-BE49-F238E27FC236}">
                <a16:creationId xmlns:a16="http://schemas.microsoft.com/office/drawing/2014/main" id="{1F00A9D5-88F8-481D-BA9A-175B13860B39}"/>
              </a:ext>
            </a:extLst>
          </p:cNvPr>
          <p:cNvGraphicFramePr>
            <a:graphicFrameLocks noGrp="1"/>
          </p:cNvGraphicFramePr>
          <p:nvPr>
            <p:ph idx="1"/>
            <p:extLst>
              <p:ext uri="{D42A27DB-BD31-4B8C-83A1-F6EECF244321}">
                <p14:modId xmlns:p14="http://schemas.microsoft.com/office/powerpoint/2010/main" val="927477833"/>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793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AF7D4-1793-410A-8D25-7F82A6F63845}"/>
              </a:ext>
            </a:extLst>
          </p:cNvPr>
          <p:cNvSpPr>
            <a:spLocks noGrp="1"/>
          </p:cNvSpPr>
          <p:nvPr>
            <p:ph idx="1"/>
          </p:nvPr>
        </p:nvSpPr>
        <p:spPr>
          <a:xfrm>
            <a:off x="783397" y="-185641"/>
            <a:ext cx="10829483" cy="6816851"/>
          </a:xfrm>
        </p:spPr>
        <p:txBody>
          <a:bodyPr vert="horz" lIns="0" tIns="0" rIns="0" bIns="0" rtlCol="0" anchor="t">
            <a:normAutofit/>
          </a:bodyPr>
          <a:lstStyle/>
          <a:p>
            <a:pPr marL="0" indent="0">
              <a:buNone/>
            </a:pPr>
            <a:endParaRPr lang="en-GB" sz="2800" b="1" dirty="0">
              <a:solidFill>
                <a:schemeClr val="accent1">
                  <a:lumMod val="75000"/>
                </a:schemeClr>
              </a:solidFill>
              <a:highlight>
                <a:srgbClr val="00FFFF"/>
              </a:highlight>
            </a:endParaRPr>
          </a:p>
          <a:p>
            <a:endParaRPr lang="en-GB" dirty="0"/>
          </a:p>
        </p:txBody>
      </p:sp>
      <p:graphicFrame>
        <p:nvGraphicFramePr>
          <p:cNvPr id="4" name="Diagram 4">
            <a:extLst>
              <a:ext uri="{FF2B5EF4-FFF2-40B4-BE49-F238E27FC236}">
                <a16:creationId xmlns:a16="http://schemas.microsoft.com/office/drawing/2014/main" id="{6439FA2B-7774-4B73-9A40-B20A010B00DE}"/>
              </a:ext>
            </a:extLst>
          </p:cNvPr>
          <p:cNvGraphicFramePr/>
          <p:nvPr>
            <p:extLst>
              <p:ext uri="{D42A27DB-BD31-4B8C-83A1-F6EECF244321}">
                <p14:modId xmlns:p14="http://schemas.microsoft.com/office/powerpoint/2010/main" val="503472823"/>
              </p:ext>
            </p:extLst>
          </p:nvPr>
        </p:nvGraphicFramePr>
        <p:xfrm>
          <a:off x="666755" y="4765"/>
          <a:ext cx="11235523" cy="716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453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700C571-846B-4306-AEF1-A2DF61F02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038C3-64AB-44B1-BF71-17F3E5C1169C}"/>
              </a:ext>
            </a:extLst>
          </p:cNvPr>
          <p:cNvSpPr>
            <a:spLocks noGrp="1"/>
          </p:cNvSpPr>
          <p:nvPr>
            <p:ph type="title"/>
          </p:nvPr>
        </p:nvSpPr>
        <p:spPr>
          <a:xfrm>
            <a:off x="204791" y="646164"/>
            <a:ext cx="4752260" cy="5340297"/>
          </a:xfrm>
        </p:spPr>
        <p:txBody>
          <a:bodyPr anchor="t">
            <a:normAutofit/>
          </a:bodyPr>
          <a:lstStyle/>
          <a:p>
            <a:r>
              <a:rPr lang="en-GB" dirty="0"/>
              <a:t>DATASET AND REFERENCE</a:t>
            </a:r>
            <a:br>
              <a:rPr lang="en-GB" sz="4000" dirty="0"/>
            </a:br>
            <a:br>
              <a:rPr lang="en-GB" sz="4000" dirty="0"/>
            </a:br>
            <a:br>
              <a:rPr lang="en-GB" sz="4000" dirty="0"/>
            </a:br>
            <a:r>
              <a:rPr lang="en-GB" sz="2000" b="0" cap="none" dirty="0">
                <a:ea typeface="+mj-lt"/>
                <a:cs typeface="+mj-lt"/>
                <a:hlinkClick r:id="rId2"/>
              </a:rPr>
              <a:t>https://www.kaggle.com/</a:t>
            </a:r>
            <a:br>
              <a:rPr lang="en-GB" sz="2000" b="0" cap="none" dirty="0">
                <a:ea typeface="+mj-lt"/>
                <a:cs typeface="+mj-lt"/>
              </a:rPr>
            </a:br>
            <a:br>
              <a:rPr lang="en-GB" sz="2000" b="0" cap="none" dirty="0">
                <a:ea typeface="+mj-lt"/>
                <a:cs typeface="+mj-lt"/>
              </a:rPr>
            </a:br>
            <a:r>
              <a:rPr lang="en-GB" sz="2000" b="0" cap="none" dirty="0">
                <a:ea typeface="+mj-lt"/>
                <a:cs typeface="+mj-lt"/>
                <a:hlinkClick r:id="rId3"/>
              </a:rPr>
              <a:t>https://www.iucn.org/</a:t>
            </a:r>
            <a:br>
              <a:rPr lang="en-GB" sz="2400" b="0" cap="none" dirty="0">
                <a:ea typeface="+mj-lt"/>
                <a:cs typeface="+mj-lt"/>
              </a:rPr>
            </a:br>
            <a:br>
              <a:rPr lang="en-GB" sz="2400" b="0" cap="none" dirty="0">
                <a:ea typeface="+mj-lt"/>
                <a:cs typeface="+mj-lt"/>
              </a:rPr>
            </a:br>
            <a:br>
              <a:rPr lang="en-GB" sz="2400" b="0" cap="none" dirty="0">
                <a:ea typeface="+mj-lt"/>
                <a:cs typeface="+mj-lt"/>
              </a:rPr>
            </a:br>
            <a:endParaRPr lang="en-GB" sz="2400" cap="none" dirty="0"/>
          </a:p>
        </p:txBody>
      </p:sp>
      <p:pic>
        <p:nvPicPr>
          <p:cNvPr id="4" name="Picture 8" descr="Graphical user interface, application, table, Excel&#10;&#10;Description automatically generated">
            <a:extLst>
              <a:ext uri="{FF2B5EF4-FFF2-40B4-BE49-F238E27FC236}">
                <a16:creationId xmlns:a16="http://schemas.microsoft.com/office/drawing/2014/main" id="{25FC1F58-5ACB-4676-AA53-229240E9C6BB}"/>
              </a:ext>
            </a:extLst>
          </p:cNvPr>
          <p:cNvPicPr>
            <a:picLocks noGrp="1" noChangeAspect="1"/>
          </p:cNvPicPr>
          <p:nvPr>
            <p:ph idx="1"/>
          </p:nvPr>
        </p:nvPicPr>
        <p:blipFill>
          <a:blip r:embed="rId4"/>
          <a:stretch>
            <a:fillRect/>
          </a:stretch>
        </p:blipFill>
        <p:spPr>
          <a:xfrm>
            <a:off x="5017662" y="1237240"/>
            <a:ext cx="6802859" cy="4166536"/>
          </a:xfrm>
        </p:spPr>
      </p:pic>
      <p:sp>
        <p:nvSpPr>
          <p:cNvPr id="6" name="Rectangle 9">
            <a:extLst>
              <a:ext uri="{FF2B5EF4-FFF2-40B4-BE49-F238E27FC236}">
                <a16:creationId xmlns:a16="http://schemas.microsoft.com/office/drawing/2014/main" id="{996D093C-29FB-4E3D-9DBB-F23710957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373"/>
            <a:ext cx="12191999" cy="457198"/>
          </a:xfrm>
          <a:prstGeom prst="rect">
            <a:avLst/>
          </a:prstGeom>
          <a:gradFill>
            <a:gsLst>
              <a:gs pos="0">
                <a:schemeClr val="accent6">
                  <a:lumMod val="75000"/>
                  <a:alpha val="63000"/>
                </a:schemeClr>
              </a:gs>
              <a:gs pos="32000">
                <a:schemeClr val="accent5">
                  <a:alpha val="72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A5F13265-BEA0-4856-9FFF-9156F3F52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373"/>
            <a:ext cx="8153398" cy="457199"/>
          </a:xfrm>
          <a:prstGeom prst="rect">
            <a:avLst/>
          </a:prstGeom>
          <a:gradFill>
            <a:gsLst>
              <a:gs pos="0">
                <a:schemeClr val="accent6">
                  <a:lumMod val="75000"/>
                  <a:alpha val="30000"/>
                </a:schemeClr>
              </a:gs>
              <a:gs pos="71000">
                <a:schemeClr val="accent2">
                  <a:alpha val="6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95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2719-B2FF-4B8F-949F-2EE5CFAEE741}"/>
              </a:ext>
            </a:extLst>
          </p:cNvPr>
          <p:cNvSpPr>
            <a:spLocks noGrp="1"/>
          </p:cNvSpPr>
          <p:nvPr>
            <p:ph type="title"/>
          </p:nvPr>
        </p:nvSpPr>
        <p:spPr>
          <a:xfrm>
            <a:off x="907256" y="69247"/>
            <a:ext cx="10241280" cy="1127284"/>
          </a:xfrm>
        </p:spPr>
        <p:txBody>
          <a:bodyPr/>
          <a:lstStyle/>
          <a:p>
            <a:r>
              <a:rPr lang="en-GB" dirty="0"/>
              <a:t>FURTHER...</a:t>
            </a:r>
          </a:p>
        </p:txBody>
      </p:sp>
      <p:sp>
        <p:nvSpPr>
          <p:cNvPr id="3" name="Content Placeholder 2">
            <a:extLst>
              <a:ext uri="{FF2B5EF4-FFF2-40B4-BE49-F238E27FC236}">
                <a16:creationId xmlns:a16="http://schemas.microsoft.com/office/drawing/2014/main" id="{B8B53B04-FE1C-4243-B1FA-72D2D08969CE}"/>
              </a:ext>
            </a:extLst>
          </p:cNvPr>
          <p:cNvSpPr>
            <a:spLocks noGrp="1"/>
          </p:cNvSpPr>
          <p:nvPr>
            <p:ph idx="1"/>
          </p:nvPr>
        </p:nvSpPr>
        <p:spPr>
          <a:xfrm>
            <a:off x="544739" y="2492198"/>
            <a:ext cx="11111856" cy="1861185"/>
          </a:xfrm>
        </p:spPr>
        <p:txBody>
          <a:bodyPr vert="horz" lIns="0" tIns="0" rIns="0" bIns="0" rtlCol="0" anchor="t">
            <a:noAutofit/>
          </a:bodyPr>
          <a:lstStyle/>
          <a:p>
            <a:pPr marL="0" indent="0" algn="ctr">
              <a:buNone/>
            </a:pPr>
            <a:r>
              <a:rPr lang="en-GB" sz="3200" dirty="0"/>
              <a:t>Implement data visualization using technologies mentioned above.</a:t>
            </a:r>
            <a:endParaRPr lang="en-US" sz="3200" dirty="0"/>
          </a:p>
          <a:p>
            <a:pPr marL="0" indent="0" algn="ctr">
              <a:buNone/>
            </a:pPr>
            <a:r>
              <a:rPr lang="en-GB" sz="3200" dirty="0"/>
              <a:t>Training the dataset using ML algorithm.</a:t>
            </a:r>
          </a:p>
        </p:txBody>
      </p:sp>
    </p:spTree>
    <p:extLst>
      <p:ext uri="{BB962C8B-B14F-4D97-AF65-F5344CB8AC3E}">
        <p14:creationId xmlns:p14="http://schemas.microsoft.com/office/powerpoint/2010/main" val="119883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EE2B27-18E4-4197-BE6D-2D2CBB6483C5}"/>
              </a:ext>
            </a:extLst>
          </p:cNvPr>
          <p:cNvSpPr>
            <a:spLocks noGrp="1"/>
          </p:cNvSpPr>
          <p:nvPr>
            <p:ph type="title"/>
          </p:nvPr>
        </p:nvSpPr>
        <p:spPr>
          <a:xfrm>
            <a:off x="1440656" y="2021226"/>
            <a:ext cx="9144000" cy="2826182"/>
          </a:xfrm>
        </p:spPr>
        <p:txBody>
          <a:bodyPr vert="horz" lIns="0" tIns="0" rIns="0" bIns="0" rtlCol="0" anchor="ctr">
            <a:normAutofit/>
          </a:bodyPr>
          <a:lstStyle/>
          <a:p>
            <a:pPr algn="ctr"/>
            <a:r>
              <a:rPr lang="en-US" sz="7200" dirty="0">
                <a:solidFill>
                  <a:schemeClr val="bg1"/>
                </a:solidFill>
              </a:rPr>
              <a:t>THANK YOU</a:t>
            </a:r>
          </a:p>
        </p:txBody>
      </p:sp>
    </p:spTree>
    <p:extLst>
      <p:ext uri="{BB962C8B-B14F-4D97-AF65-F5344CB8AC3E}">
        <p14:creationId xmlns:p14="http://schemas.microsoft.com/office/powerpoint/2010/main" val="1251930615"/>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1B2F30"/>
      </a:dk2>
      <a:lt2>
        <a:srgbClr val="F1F3F0"/>
      </a:lt2>
      <a:accent1>
        <a:srgbClr val="A14DC3"/>
      </a:accent1>
      <a:accent2>
        <a:srgbClr val="6644B5"/>
      </a:accent2>
      <a:accent3>
        <a:srgbClr val="4D5BC3"/>
      </a:accent3>
      <a:accent4>
        <a:srgbClr val="3B7AB1"/>
      </a:accent4>
      <a:accent5>
        <a:srgbClr val="4DBDC3"/>
      </a:accent5>
      <a:accent6>
        <a:srgbClr val="3BB186"/>
      </a:accent6>
      <a:hlink>
        <a:srgbClr val="3A96AF"/>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GradientRiseVTI</vt:lpstr>
      <vt:lpstr>MINOR PROJECT  ANALYSIS AND PREDICTION OF MARINE LITTER CONTRIBUTION BY DIFFERENT COUNTRIES</vt:lpstr>
      <vt:lpstr>ABSTRACT</vt:lpstr>
      <vt:lpstr>PROCESS</vt:lpstr>
      <vt:lpstr>FLOW CHART</vt:lpstr>
      <vt:lpstr>PowerPoint Presentation</vt:lpstr>
      <vt:lpstr>DATASET AND REFERENCE   https://www.kaggle.com/  https://www.iucn.org/   </vt:lpstr>
      <vt:lpstr>FURTHER...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Radhika M</cp:lastModifiedBy>
  <cp:revision>504</cp:revision>
  <dcterms:created xsi:type="dcterms:W3CDTF">2021-07-18T10:48:46Z</dcterms:created>
  <dcterms:modified xsi:type="dcterms:W3CDTF">2021-08-17T06:53:21Z</dcterms:modified>
</cp:coreProperties>
</file>