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DEFE9-17DD-447C-9C8B-9E8313E6112B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D2F1-CA00-400A-BDE3-B70E70C6E0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9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93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4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562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88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3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8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1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4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9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2CA4AF-65A9-427F-9CD1-0A71988F58CA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81573FC-664F-46F0-AC9A-42A783CFCB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1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CA5C-19A1-4240-7B4D-5292D5EA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774479"/>
            <a:ext cx="8689976" cy="2716040"/>
          </a:xfrm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Resume Parser using Python and NLP</a:t>
            </a:r>
            <a:br>
              <a:rPr lang="en-US" b="1" i="0" dirty="0">
                <a:effectLst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FA8-27FE-DA43-6E3F-3569C34C5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7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0C91-814C-06FA-00BF-80868C23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 OF THE PROJECT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91F9-859F-F7D5-5BB9-8A8C4C689E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0" i="0" cap="none" dirty="0">
                <a:solidFill>
                  <a:srgbClr val="00204C"/>
                </a:solidFill>
                <a:effectLst/>
                <a:latin typeface="Arial" panose="020B0604020202020204" pitchFamily="34" charset="0"/>
              </a:rPr>
              <a:t>The goal of this project is to develop a resume parser, a tool that can automatically extract relevant information from resumes using python and NLP techniques.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210667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E52D-8EB7-973A-F043-98459C75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A5C4-2E7A-31EF-DCAE-607C0DD32D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cap="none" dirty="0"/>
              <a:t>Python</a:t>
            </a:r>
          </a:p>
          <a:p>
            <a:r>
              <a:rPr lang="en-US" sz="2400" cap="none" dirty="0" err="1"/>
              <a:t>Numpy</a:t>
            </a:r>
            <a:endParaRPr lang="en-US" sz="2400" cap="none" dirty="0"/>
          </a:p>
          <a:p>
            <a:r>
              <a:rPr lang="en-US" sz="2400" cap="none" dirty="0"/>
              <a:t>Pandas</a:t>
            </a:r>
          </a:p>
          <a:p>
            <a:r>
              <a:rPr lang="en-US" sz="2400" cap="none" dirty="0"/>
              <a:t>Re(regular expression)</a:t>
            </a:r>
          </a:p>
          <a:p>
            <a:r>
              <a:rPr lang="en-US" sz="2400" cap="none" dirty="0"/>
              <a:t>NLTK(natural language toolkit)</a:t>
            </a:r>
          </a:p>
          <a:p>
            <a:r>
              <a:rPr lang="en-US" sz="2400" cap="none" dirty="0"/>
              <a:t>Spacy</a:t>
            </a:r>
          </a:p>
          <a:p>
            <a:r>
              <a:rPr lang="en-US" sz="2400" cap="none" dirty="0"/>
              <a:t>PyPDF2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18504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EB86-6B28-CB2B-5E86-E0D31EAA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66C-0CEB-C7B1-A8A3-577CA6116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7092"/>
            <a:ext cx="10363826" cy="342410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script begins by importing necessary libraries such 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pandas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nltk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spacy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and modules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PyPDF2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algn="just"/>
            <a:r>
              <a:rPr lang="en-IN" sz="19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Script processes each resume file  one by one. </a:t>
            </a:r>
          </a:p>
          <a:p>
            <a:pPr algn="just"/>
            <a:r>
              <a:rPr lang="en-IN" sz="1900" kern="0" cap="none" dirty="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 the</a:t>
            </a:r>
            <a:r>
              <a:rPr lang="en-IN" sz="19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each file, it reads the text content using the </a:t>
            </a:r>
            <a:r>
              <a:rPr lang="en-IN" sz="1900" b="1" kern="0" cap="none" dirty="0" err="1">
                <a:solidFill>
                  <a:srgbClr val="0D0D0D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pdftotext</a:t>
            </a:r>
            <a:r>
              <a:rPr lang="en-IN" sz="19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function, and then extracts various pieces of information using the extraction functions defined earlier</a:t>
            </a:r>
            <a:endParaRPr lang="en-IN" sz="1900" kern="0" cap="none" dirty="0">
              <a:solidFill>
                <a:srgbClr val="0D0D0D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processing all resumes, the extracted information is converted into a pandas </a:t>
            </a:r>
            <a:r>
              <a:rPr lang="en-IN" sz="2100" kern="0" cap="none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then saved into a CSV file named </a:t>
            </a:r>
            <a:r>
              <a:rPr lang="en-IN" sz="2100" b="1" kern="0" cap="none" dirty="0" err="1">
                <a:solidFill>
                  <a:srgbClr val="0D0D0D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output.Csv</a:t>
            </a:r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reads the csv file back into a </a:t>
            </a:r>
            <a:r>
              <a:rPr lang="en-IN" sz="2100" kern="0" cap="none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applies some data cleaning operations. In particular, it replaces non-ascii characters in the 'education' column with spaces.</a:t>
            </a:r>
            <a:endParaRPr lang="en-IN" sz="2100" kern="100" cap="non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Finally, it prints the first few rows of the </a:t>
            </a:r>
            <a:r>
              <a:rPr lang="en-IN" sz="2100" kern="0" cap="none" dirty="0" err="1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21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display the extracted information</a:t>
            </a:r>
            <a:r>
              <a:rPr lang="en-IN" sz="2100" kern="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1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kern="100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01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687F-B5A0-A0F8-3004-D0659679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48B5-5BDD-C8F8-8FEF-D55D266BBC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cap="none" dirty="0">
                <a:solidFill>
                  <a:srgbClr val="00204C"/>
                </a:solidFill>
                <a:effectLst/>
                <a:latin typeface="Arial" panose="020B0604020202020204" pitchFamily="34" charset="0"/>
              </a:rPr>
              <a:t>We have gathered a diverse set of resumes to train and test the parser.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8D6B-D710-259B-1D3A-0501F502F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" y="3202663"/>
            <a:ext cx="324564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592A1-BC63-2692-6F18-43B3E2AAF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7" y="3213977"/>
            <a:ext cx="3396805" cy="3417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EEB91-F379-3B97-C50E-89A58FCF9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568" y="3202663"/>
            <a:ext cx="3396805" cy="33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8C76-7D7C-C73E-3AC0-CBB38851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58C9-E711-2BF1-662B-0CF8C276E9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 err="1"/>
              <a:t>First,we</a:t>
            </a:r>
            <a:r>
              <a:rPr lang="en-US" cap="none" dirty="0"/>
              <a:t> extracted the information like </a:t>
            </a:r>
            <a:r>
              <a:rPr lang="en-US" cap="none" dirty="0" err="1"/>
              <a:t>extract_name,extract_email_address</a:t>
            </a:r>
            <a:r>
              <a:rPr lang="en-US" cap="none" dirty="0"/>
              <a:t>(),</a:t>
            </a:r>
            <a:r>
              <a:rPr lang="en-US" cap="none" dirty="0" err="1"/>
              <a:t>extract_phone_number</a:t>
            </a:r>
            <a:r>
              <a:rPr lang="en-US" cap="none" dirty="0"/>
              <a:t>(),</a:t>
            </a:r>
            <a:r>
              <a:rPr lang="en-US" cap="none" dirty="0" err="1"/>
              <a:t>extract_qualification</a:t>
            </a:r>
            <a:r>
              <a:rPr lang="en-US" cap="none" dirty="0"/>
              <a:t>()</a:t>
            </a:r>
            <a:r>
              <a:rPr lang="en-IN" cap="none" dirty="0"/>
              <a:t>, and </a:t>
            </a:r>
            <a:r>
              <a:rPr lang="en-IN" cap="none" dirty="0" err="1"/>
              <a:t>extract_skills</a:t>
            </a:r>
            <a:r>
              <a:rPr lang="en-IN" cap="none" dirty="0"/>
              <a:t>() from the </a:t>
            </a:r>
            <a:r>
              <a:rPr lang="en-IN" cap="none" dirty="0" err="1"/>
              <a:t>textv</a:t>
            </a:r>
            <a:r>
              <a:rPr lang="en-IN" cap="none" dirty="0"/>
              <a:t> of each resume.</a:t>
            </a:r>
          </a:p>
          <a:p>
            <a:r>
              <a:rPr lang="en-IN" cap="none" dirty="0"/>
              <a:t>The </a:t>
            </a:r>
            <a:r>
              <a:rPr lang="en-IN" cap="none" dirty="0" err="1"/>
              <a:t>re.Sub</a:t>
            </a:r>
            <a:r>
              <a:rPr lang="en-IN" cap="none" dirty="0"/>
              <a:t>() function is used to remove the non-</a:t>
            </a:r>
            <a:r>
              <a:rPr lang="en-IN" cap="none" dirty="0" err="1"/>
              <a:t>ancii</a:t>
            </a:r>
            <a:r>
              <a:rPr lang="en-IN" cap="none" dirty="0"/>
              <a:t> characters and ensures the qualification text contains only </a:t>
            </a:r>
            <a:r>
              <a:rPr lang="en-IN" cap="none" dirty="0" err="1"/>
              <a:t>ansii</a:t>
            </a:r>
            <a:r>
              <a:rPr lang="en-IN" cap="none" dirty="0"/>
              <a:t> characters.</a:t>
            </a:r>
          </a:p>
          <a:p>
            <a:r>
              <a:rPr lang="en-US" cap="none" dirty="0"/>
              <a:t>After processing all </a:t>
            </a:r>
            <a:r>
              <a:rPr lang="en-US" cap="none" dirty="0" err="1"/>
              <a:t>resumes,the</a:t>
            </a:r>
            <a:r>
              <a:rPr lang="en-US" cap="none" dirty="0"/>
              <a:t> extracted information is covered into a pandas </a:t>
            </a:r>
            <a:r>
              <a:rPr lang="en-US" cap="none" dirty="0" err="1"/>
              <a:t>dataframe</a:t>
            </a:r>
            <a:r>
              <a:rPr lang="en-US" cap="none" dirty="0"/>
              <a:t> and the saved into a csv file named </a:t>
            </a:r>
            <a:r>
              <a:rPr lang="en-US" cap="none" dirty="0" err="1"/>
              <a:t>output.Csv</a:t>
            </a:r>
            <a:endParaRPr lang="en-US" cap="none" dirty="0"/>
          </a:p>
          <a:p>
            <a:r>
              <a:rPr lang="en-IN" sz="1800" kern="0" cap="none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it creates a data structure where each resume's information is stored as a separate record or row.</a:t>
            </a:r>
            <a:endParaRPr lang="en-IN" sz="1800" kern="100" cap="none" dirty="0"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8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CBDA-B4D9-70C6-1791-423BBEE9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1B7F-6691-9A37-59C1-46B1C6E1AF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cap="none" dirty="0"/>
              <a:t>This this the output of the </a:t>
            </a:r>
            <a:r>
              <a:rPr lang="en-US" sz="2400" cap="none" dirty="0" err="1"/>
              <a:t>extacted</a:t>
            </a:r>
            <a:r>
              <a:rPr lang="en-US" sz="2400" cap="none" dirty="0"/>
              <a:t> information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2549A-9268-8981-B969-5C7968E9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051016"/>
            <a:ext cx="9995652" cy="32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9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37262-7C8D-0EAD-28E0-1974BD394388}"/>
              </a:ext>
            </a:extLst>
          </p:cNvPr>
          <p:cNvSpPr txBox="1"/>
          <p:nvPr/>
        </p:nvSpPr>
        <p:spPr>
          <a:xfrm>
            <a:off x="3428245" y="2688422"/>
            <a:ext cx="8763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Thank you!!</a:t>
            </a:r>
            <a:endParaRPr lang="en-IN" sz="7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54D71-9CC5-905E-1456-792BA41694B5}"/>
              </a:ext>
            </a:extLst>
          </p:cNvPr>
          <p:cNvSpPr txBox="1"/>
          <p:nvPr/>
        </p:nvSpPr>
        <p:spPr>
          <a:xfrm>
            <a:off x="6096000" y="419330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</a:t>
            </a:r>
            <a:r>
              <a:rPr lang="en-US" sz="3200" dirty="0" err="1"/>
              <a:t>seetha</a:t>
            </a:r>
            <a:r>
              <a:rPr lang="en-US" sz="3200" dirty="0"/>
              <a:t> </a:t>
            </a:r>
            <a:r>
              <a:rPr lang="en-US" sz="3200" dirty="0" err="1"/>
              <a:t>vijaya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745533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335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Tw Cen MT</vt:lpstr>
      <vt:lpstr>Ubuntu Mono</vt:lpstr>
      <vt:lpstr>Droplet</vt:lpstr>
      <vt:lpstr>Resume Parser using Python and NLP </vt:lpstr>
      <vt:lpstr>OBJECTIVE OF THE PROJECT</vt:lpstr>
      <vt:lpstr>Tools used</vt:lpstr>
      <vt:lpstr>introduction</vt:lpstr>
      <vt:lpstr>Data collection</vt:lpstr>
      <vt:lpstr>Data cleaning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 using Python and NLP</dc:title>
  <dc:creator>Seetha Manoj</dc:creator>
  <cp:lastModifiedBy>Seetha Manoj</cp:lastModifiedBy>
  <cp:revision>1</cp:revision>
  <dcterms:created xsi:type="dcterms:W3CDTF">2024-03-06T12:57:19Z</dcterms:created>
  <dcterms:modified xsi:type="dcterms:W3CDTF">2024-07-17T14:47:19Z</dcterms:modified>
</cp:coreProperties>
</file>