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2A1F-45A8-EB0B-44C1-BD06CA4FE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0F4B3-7813-F906-3D22-389DB51D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B17F-9020-F8A5-9272-A53B7489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430C-729C-DDCB-B61E-D76FE635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393D-5397-F034-BD6D-B61211CB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5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633D-E412-D929-A40B-EA02EF75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583D8-A0D0-7F32-9351-E184A5F12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3B1D-0E1C-94A0-4CB9-539F2F0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E092-4185-9658-4556-D095B090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098F-B299-FE81-BD33-60C58728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82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A0D4B-F4B9-E3FB-A528-72B74CCEB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CDF59-9B67-A56C-37E5-6D9054F0A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CADE-1BA9-5389-CFA4-BBBC849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0406-87D7-ADD2-1773-E23C729D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4213-45E6-38EE-6B83-29992C9D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C1CC-D3F0-1033-1587-2A08744A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7B3F-4BAC-DDE5-1E52-B610D65B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67C0-7222-9457-59CC-52767001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1192-301E-0D80-BB66-0925A419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CE19-3DA9-EA49-B089-66927585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42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CF2-6A0D-CDD4-20B8-EBAC10B6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C41B5-344A-925B-EA14-61F2F6CB9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EB53-5DA1-8094-285F-A36C6AE7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0CBFC-D6BB-6B35-4560-7BC0E12A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38E4-6B50-7F43-F89A-E8AB8BD8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26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E70C-BD59-4B50-08AC-10ED998E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7F7C-CA07-075A-29A1-2407C5017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CC2F-0BB9-BE0F-606D-BAA15317A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698F4-21DA-4D6E-C2FF-A75E61FC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396D-1C27-7AC7-880B-79474674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96F6-DF14-6CF7-6A2F-512EA4CA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70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21C1-4337-D542-2E4F-7FF2F7F7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1F9AA-D314-5D8D-7604-02A05618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9840C-8C8A-E2AE-970E-3FF588E6F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6D501-4297-0CC9-5D7D-0B137CEDA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065AB-A550-C5E2-D409-BAB050CA8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4999F-EB2A-C8D0-9CDC-B9DF8AB5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9F636-3618-41A9-8FE2-7E471D16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12B2-469E-5E23-A834-3199B833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0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1B72-612C-3725-4C92-46D19298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C7353-675A-27DC-1683-A4BD7D3D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92AA9-B7F9-FE31-D4B4-23B9D3FE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8AA62-5266-1896-3F11-5034A097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3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BC615-131C-E310-463B-D32F3909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79D4E-4362-2B22-AFC2-C6BDD154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6013-2EFD-455D-6D5D-6267500D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51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1CB4-E705-1064-1955-CA82E6C7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305F-44A5-ED4D-AB7D-5ECBFC1B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819F5-8838-1EEA-662D-B84374A1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478F-7445-24DB-9687-4D171B49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B3073-2597-71F9-B30A-DF574B10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B3F84-120C-0499-FEAB-FCF1CD3E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47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765C-153C-44B4-7804-49BD6B5A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F9576-6133-8AB7-062B-89A874A6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7B5E1-9D59-BC04-A4A8-9D3A9A3E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46723-3922-F6E5-F29E-50FC4750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83C45-6749-8112-5105-3F2771A1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E13E-0204-C699-427B-63874331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4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BFA48-EFB2-1B21-B48F-E7249655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0B52-DE39-EFFC-32E1-B012E830D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1A86-DF03-8E74-87A4-C4E9813FE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7013-8C6A-46AA-8D71-64ADDAC8A668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2A0D-42D8-9FD1-7464-7D9A4046A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2C26-5B7E-AFFE-8BFF-22E0BBAFC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336E-0773-4E07-A793-6E5E771DC8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eeu-inspa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rdha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thers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wserify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54CC-0E83-AC4B-593F-6F9F2745D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447" y="4388154"/>
            <a:ext cx="6831106" cy="1739292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SolidityToken</a:t>
            </a:r>
            <a:br>
              <a:rPr lang="it-IT" dirty="0"/>
            </a:br>
            <a:r>
              <a:rPr lang="it-IT" dirty="0"/>
              <a:t>by</a:t>
            </a:r>
            <a:br>
              <a:rPr lang="it-IT" dirty="0"/>
            </a:br>
            <a:r>
              <a:rPr lang="it-IT" dirty="0">
                <a:hlinkClick r:id="rId2"/>
              </a:rPr>
              <a:t>@RiccardoMalatesta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850F-9377-BE28-8D68-284C07342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537F-13CD-7B90-44D6-71ACB1996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61" y="557960"/>
            <a:ext cx="3044078" cy="30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A9F5-0DAB-43C7-731E-DE390E8B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 err="1">
                <a:solidFill>
                  <a:srgbClr val="000000"/>
                </a:solidFill>
                <a:effectLst/>
                <a:latin typeface="-apple-system"/>
              </a:rPr>
              <a:t>Problem</a:t>
            </a:r>
            <a:r>
              <a:rPr lang="it-IT" b="0" i="0" dirty="0">
                <a:solidFill>
                  <a:srgbClr val="000000"/>
                </a:solidFill>
                <a:effectLst/>
                <a:latin typeface="-apple-system"/>
              </a:rPr>
              <a:t> Statement ❌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C74F-5EB7-4440-EFDE-B6AB343E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Solidity developers are not represented on the blockchain with their ERC-20 token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C8228-DC19-5010-5307-E2D941C5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6667" y="2504188"/>
            <a:ext cx="541866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1E3C-95EF-4156-5B54-420F5656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Solution </a:t>
            </a:r>
            <a:r>
              <a:rPr lang="it-IT" b="0" i="0" dirty="0">
                <a:solidFill>
                  <a:srgbClr val="000000"/>
                </a:solidFill>
                <a:effectLst/>
                <a:latin typeface="-apple-system"/>
              </a:rPr>
              <a:t>✅</a:t>
            </a:r>
            <a:endParaRPr lang="it-I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8668-3737-C5F3-CB68-608FD4D94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I’ve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SolidityToken</a:t>
            </a:r>
            <a:r>
              <a:rPr lang="it-IT" dirty="0"/>
              <a:t>, a </a:t>
            </a:r>
            <a:r>
              <a:rPr lang="it-IT" dirty="0" err="1"/>
              <a:t>claimable</a:t>
            </a:r>
            <a:r>
              <a:rPr lang="it-IT" dirty="0"/>
              <a:t> ERC-20 token to </a:t>
            </a:r>
            <a:r>
              <a:rPr lang="it-IT" dirty="0" err="1"/>
              <a:t>give</a:t>
            </a:r>
            <a:r>
              <a:rPr lang="it-IT" dirty="0"/>
              <a:t> back to the community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BE654-FAED-B7DE-F9AE-EC6BB7644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2" y="3429000"/>
            <a:ext cx="1744756" cy="17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5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CE9B-71F1-F02A-5EAF-8E3C1BE2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Solution </a:t>
            </a:r>
            <a:r>
              <a:rPr lang="it-IT" b="0" i="0" dirty="0">
                <a:solidFill>
                  <a:srgbClr val="000000"/>
                </a:solidFill>
                <a:effectLst/>
                <a:latin typeface="-apple-system"/>
              </a:rPr>
              <a:t>✅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82B9-5BE3-BE7E-FBE3-3B2DB021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/>
              <a:t>SolidityToken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and </a:t>
            </a:r>
            <a:r>
              <a:rPr lang="it-IT" dirty="0" err="1"/>
              <a:t>tested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>
                <a:hlinkClick r:id="rId2"/>
              </a:rPr>
              <a:t>HardHat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AC224-ADB9-0B35-BC47-8E3274C66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8" y="2759126"/>
            <a:ext cx="7430144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6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35F5-FED4-309B-B6CA-3CF2D2F2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589"/>
            <a:ext cx="10515600" cy="1325563"/>
          </a:xfrm>
        </p:spPr>
        <p:txBody>
          <a:bodyPr/>
          <a:lstStyle/>
          <a:p>
            <a:r>
              <a:rPr lang="it-IT" b="1" dirty="0"/>
              <a:t>Solution </a:t>
            </a:r>
            <a:r>
              <a:rPr lang="it-IT" b="0" i="0" dirty="0">
                <a:solidFill>
                  <a:srgbClr val="000000"/>
                </a:solidFill>
                <a:effectLst/>
                <a:latin typeface="-apple-system"/>
              </a:rPr>
              <a:t>✅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3972B-4494-E2ED-CFF2-58B47E031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28" y="2762859"/>
            <a:ext cx="9583344" cy="376055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2D8062-746C-AF42-3108-E157146493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/>
              <a:t>SolidityToken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SolidityToken</a:t>
            </a:r>
            <a:r>
              <a:rPr lang="it-IT" b="1" dirty="0"/>
              <a:t> </a:t>
            </a:r>
            <a:r>
              <a:rPr lang="it-IT" b="1" dirty="0" err="1"/>
              <a:t>Faucet</a:t>
            </a:r>
            <a:r>
              <a:rPr lang="it-IT" dirty="0"/>
              <a:t>, </a:t>
            </a:r>
            <a:r>
              <a:rPr lang="it-IT" dirty="0" err="1"/>
              <a:t>built</a:t>
            </a:r>
            <a:r>
              <a:rPr lang="it-IT" dirty="0"/>
              <a:t> with </a:t>
            </a:r>
            <a:r>
              <a:rPr lang="it-IT" dirty="0" err="1">
                <a:hlinkClick r:id="rId3"/>
              </a:rPr>
              <a:t>Ethers</a:t>
            </a:r>
            <a:r>
              <a:rPr lang="it-IT" dirty="0"/>
              <a:t> and </a:t>
            </a:r>
            <a:r>
              <a:rPr lang="it-IT" dirty="0" err="1">
                <a:hlinkClick r:id="rId4"/>
              </a:rPr>
              <a:t>Browserify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1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AA9D-94BC-3E6A-EA96-469110CF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steps 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23E0-26E8-526C-D870-75E01234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Improve</a:t>
            </a:r>
            <a:r>
              <a:rPr lang="it-IT" dirty="0"/>
              <a:t> the UI</a:t>
            </a:r>
          </a:p>
          <a:p>
            <a:r>
              <a:rPr lang="it-IT" dirty="0"/>
              <a:t>Make $STK </a:t>
            </a:r>
            <a:r>
              <a:rPr lang="it-IT" dirty="0" err="1"/>
              <a:t>claimable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by </a:t>
            </a:r>
            <a:r>
              <a:rPr lang="it-IT" dirty="0" err="1"/>
              <a:t>Solidity</a:t>
            </a:r>
            <a:r>
              <a:rPr lang="it-IT" dirty="0"/>
              <a:t> developers</a:t>
            </a:r>
          </a:p>
          <a:p>
            <a:r>
              <a:rPr lang="it-IT" dirty="0"/>
              <a:t>Create a DAO to drive the </a:t>
            </a:r>
            <a:r>
              <a:rPr lang="it-IT" dirty="0" err="1"/>
              <a:t>development</a:t>
            </a:r>
            <a:r>
              <a:rPr lang="it-IT" dirty="0"/>
              <a:t> of the </a:t>
            </a:r>
            <a:r>
              <a:rPr lang="it-IT" dirty="0" err="1"/>
              <a:t>Solidity</a:t>
            </a:r>
            <a:r>
              <a:rPr lang="it-IT" dirty="0"/>
              <a:t>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/>
              <a:t>Use this project to showcase </a:t>
            </a:r>
            <a:r>
              <a:rPr lang="it-IT" dirty="0" err="1"/>
              <a:t>my</a:t>
            </a:r>
            <a:r>
              <a:rPr lang="it-IT" dirty="0"/>
              <a:t> skills</a:t>
            </a:r>
          </a:p>
        </p:txBody>
      </p:sp>
    </p:spTree>
    <p:extLst>
      <p:ext uri="{BB962C8B-B14F-4D97-AF65-F5344CB8AC3E}">
        <p14:creationId xmlns:p14="http://schemas.microsoft.com/office/powerpoint/2010/main" val="26053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D7FA-8DA3-DDF7-83F4-2AE91161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85225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SolidityToken by @RiccardoMalatesta</vt:lpstr>
      <vt:lpstr>Problem Statement ❌</vt:lpstr>
      <vt:lpstr>Solution ✅</vt:lpstr>
      <vt:lpstr>Solution ✅</vt:lpstr>
      <vt:lpstr>Solution ✅</vt:lpstr>
      <vt:lpstr>Next steps 📣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SolidityToken by @RiccardoMalatesta</dc:title>
  <dc:creator>Riccardo</dc:creator>
  <cp:lastModifiedBy>Riccardo</cp:lastModifiedBy>
  <cp:revision>2</cp:revision>
  <dcterms:created xsi:type="dcterms:W3CDTF">2023-02-28T15:37:08Z</dcterms:created>
  <dcterms:modified xsi:type="dcterms:W3CDTF">2023-02-28T15:48:36Z</dcterms:modified>
</cp:coreProperties>
</file>