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8" r:id="rId4"/>
    <p:sldId id="259" r:id="rId5"/>
    <p:sldId id="268" r:id="rId6"/>
    <p:sldId id="269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오 세은" initials="오세" lastIdx="2" clrIdx="0">
    <p:extLst>
      <p:ext uri="{19B8F6BF-5375-455C-9EA6-DF929625EA0E}">
        <p15:presenceInfo xmlns:p15="http://schemas.microsoft.com/office/powerpoint/2012/main" userId="a0eb4b90b275e2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A1C7"/>
    <a:srgbClr val="CCC1DA"/>
    <a:srgbClr val="D1C6DC"/>
    <a:srgbClr val="DED6E6"/>
    <a:srgbClr val="D3C8DE"/>
    <a:srgbClr val="E6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4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3C6B0-4B5E-49E5-AF59-B5D6D68F4998}" type="datetimeFigureOut">
              <a:rPr lang="ko-KR" altLang="en-US" smtClean="0"/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3A08B-B35F-405A-9B81-68421F55F7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8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29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00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1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4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00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80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4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8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52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42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8115-4655-4C6E-8FB6-360B1FAC0BB2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5F3E9-3294-463B-B1B7-E5E504FFC6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27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48115-4655-4C6E-8FB6-360B1FAC0BB2}" type="datetimeFigureOut">
              <a:rPr lang="ko-KR" altLang="en-US" smtClean="0"/>
              <a:pPr/>
              <a:t>2018-12-07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5F3E9-3294-463B-B1B7-E5E504FFC62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이등변 삼각형 6"/>
          <p:cNvSpPr/>
          <p:nvPr userDrawn="1"/>
        </p:nvSpPr>
        <p:spPr>
          <a:xfrm rot="6396111">
            <a:off x="-107441" y="175002"/>
            <a:ext cx="1476400" cy="1482062"/>
          </a:xfrm>
          <a:prstGeom prst="triangl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/>
          <p:cNvSpPr/>
          <p:nvPr userDrawn="1"/>
        </p:nvSpPr>
        <p:spPr>
          <a:xfrm rot="5400000">
            <a:off x="4290" y="-2402"/>
            <a:ext cx="1252939" cy="1257744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17175399">
            <a:off x="7781955" y="5332291"/>
            <a:ext cx="1476400" cy="1482062"/>
          </a:xfrm>
          <a:prstGeom prst="triangle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16179288">
            <a:off x="7893687" y="5598882"/>
            <a:ext cx="1252939" cy="1257744"/>
          </a:xfrm>
          <a:prstGeom prst="triangle">
            <a:avLst>
              <a:gd name="adj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35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555776" y="2060848"/>
            <a:ext cx="4032448" cy="1944216"/>
            <a:chOff x="2411760" y="2636912"/>
            <a:chExt cx="4032448" cy="1368152"/>
          </a:xfrm>
        </p:grpSpPr>
        <p:cxnSp>
          <p:nvCxnSpPr>
            <p:cNvPr id="3" name="직선 연결선 2"/>
            <p:cNvCxnSpPr/>
            <p:nvPr/>
          </p:nvCxnSpPr>
          <p:spPr>
            <a:xfrm>
              <a:off x="2411760" y="4005064"/>
              <a:ext cx="40324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2411760" y="2636912"/>
              <a:ext cx="40324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573697" y="2407240"/>
            <a:ext cx="399660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텍스트 정보처리 </a:t>
            </a:r>
            <a:endParaRPr lang="en-US" altLang="ko-KR" sz="44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기말 프로젝트 발표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15834" y="4797152"/>
            <a:ext cx="17123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20165321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오세은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빅데이터 전공</a:t>
            </a:r>
          </a:p>
        </p:txBody>
      </p:sp>
    </p:spTree>
    <p:extLst>
      <p:ext uri="{BB962C8B-B14F-4D97-AF65-F5344CB8AC3E}">
        <p14:creationId xmlns:p14="http://schemas.microsoft.com/office/powerpoint/2010/main" val="107064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2016224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55576" y="548680"/>
            <a:ext cx="107112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목차</a:t>
            </a:r>
            <a:endParaRPr lang="ko-KR" altLang="en-US" sz="4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0393CB-7B21-4327-B021-EDEFD85852E4}"/>
              </a:ext>
            </a:extLst>
          </p:cNvPr>
          <p:cNvGrpSpPr/>
          <p:nvPr/>
        </p:nvGrpSpPr>
        <p:grpSpPr>
          <a:xfrm>
            <a:off x="427043" y="2780928"/>
            <a:ext cx="1728192" cy="1656184"/>
            <a:chOff x="1189877" y="2780928"/>
            <a:chExt cx="1728192" cy="1656184"/>
          </a:xfrm>
        </p:grpSpPr>
        <p:sp>
          <p:nvSpPr>
            <p:cNvPr id="19" name="타원 18"/>
            <p:cNvSpPr/>
            <p:nvPr/>
          </p:nvSpPr>
          <p:spPr>
            <a:xfrm>
              <a:off x="1189877" y="2780928"/>
              <a:ext cx="1728192" cy="1656184"/>
            </a:xfrm>
            <a:prstGeom prst="ellipse">
              <a:avLst/>
            </a:prstGeom>
            <a:solidFill>
              <a:srgbClr val="CCC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프로젝트 소개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885921" y="2924944"/>
              <a:ext cx="31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1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1693933" y="3356992"/>
              <a:ext cx="700136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86BDA29-D25C-4850-B592-876FA1E3A525}"/>
              </a:ext>
            </a:extLst>
          </p:cNvPr>
          <p:cNvGrpSpPr/>
          <p:nvPr/>
        </p:nvGrpSpPr>
        <p:grpSpPr>
          <a:xfrm>
            <a:off x="2709239" y="2780928"/>
            <a:ext cx="1778139" cy="1656184"/>
            <a:chOff x="3721847" y="2780928"/>
            <a:chExt cx="1700305" cy="1656184"/>
          </a:xfrm>
        </p:grpSpPr>
        <p:sp>
          <p:nvSpPr>
            <p:cNvPr id="33" name="타원 32"/>
            <p:cNvSpPr/>
            <p:nvPr/>
          </p:nvSpPr>
          <p:spPr>
            <a:xfrm>
              <a:off x="3721847" y="2780928"/>
              <a:ext cx="1700305" cy="1656184"/>
            </a:xfrm>
            <a:prstGeom prst="ellipse">
              <a:avLst/>
            </a:prstGeom>
            <a:solidFill>
              <a:srgbClr val="DED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사용 기술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441927" y="2915652"/>
              <a:ext cx="31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accent4">
                      <a:lumMod val="7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2</a:t>
              </a:r>
              <a:endParaRPr lang="ko-KR" altLang="en-US" dirty="0">
                <a:solidFill>
                  <a:schemeClr val="accent4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cxnSp>
          <p:nvCxnSpPr>
            <p:cNvPr id="35" name="직선 연결선 34"/>
            <p:cNvCxnSpPr/>
            <p:nvPr/>
          </p:nvCxnSpPr>
          <p:spPr>
            <a:xfrm>
              <a:off x="4225903" y="3356992"/>
              <a:ext cx="700136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8AB1AD-DB32-420B-9218-EF5EDC6F9A73}"/>
              </a:ext>
            </a:extLst>
          </p:cNvPr>
          <p:cNvGrpSpPr/>
          <p:nvPr/>
        </p:nvGrpSpPr>
        <p:grpSpPr>
          <a:xfrm>
            <a:off x="4807879" y="2780928"/>
            <a:ext cx="1778139" cy="1656184"/>
            <a:chOff x="6225930" y="2780928"/>
            <a:chExt cx="1672418" cy="1656184"/>
          </a:xfrm>
        </p:grpSpPr>
        <p:sp>
          <p:nvSpPr>
            <p:cNvPr id="36" name="타원 35"/>
            <p:cNvSpPr/>
            <p:nvPr/>
          </p:nvSpPr>
          <p:spPr>
            <a:xfrm>
              <a:off x="6225930" y="2780928"/>
              <a:ext cx="1672418" cy="1656184"/>
            </a:xfrm>
            <a:prstGeom prst="ellipse">
              <a:avLst/>
            </a:prstGeom>
            <a:solidFill>
              <a:srgbClr val="CCC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ko-KR" altLang="en-US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결과 영상</a:t>
              </a:r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874002" y="2915652"/>
              <a:ext cx="3120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accent2">
                      <a:lumMod val="7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3</a:t>
              </a:r>
              <a:endParaRPr lang="ko-KR" altLang="en-US" dirty="0">
                <a:solidFill>
                  <a:schemeClr val="accent2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6749930" y="3356992"/>
              <a:ext cx="700136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AF3C312-7CEF-4EBA-9914-98AFB645528E}"/>
              </a:ext>
            </a:extLst>
          </p:cNvPr>
          <p:cNvGrpSpPr/>
          <p:nvPr/>
        </p:nvGrpSpPr>
        <p:grpSpPr>
          <a:xfrm>
            <a:off x="7062188" y="2800980"/>
            <a:ext cx="1728192" cy="1656184"/>
            <a:chOff x="3693961" y="2780928"/>
            <a:chExt cx="1728192" cy="165618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5D6428B-0848-4F2E-A822-A0D85A28C09A}"/>
                </a:ext>
              </a:extLst>
            </p:cNvPr>
            <p:cNvSpPr/>
            <p:nvPr/>
          </p:nvSpPr>
          <p:spPr>
            <a:xfrm>
              <a:off x="3693961" y="2780928"/>
              <a:ext cx="1728192" cy="1656184"/>
            </a:xfrm>
            <a:prstGeom prst="ellipse">
              <a:avLst/>
            </a:prstGeom>
            <a:solidFill>
              <a:srgbClr val="DED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4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algn="ctr"/>
              <a:r>
                <a:rPr lang="en-US" altLang="ko-KR" sz="2400" dirty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Q&amp;A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1026A97-E466-445B-A1AE-E94E4AEFDF33}"/>
                </a:ext>
              </a:extLst>
            </p:cNvPr>
            <p:cNvSpPr/>
            <p:nvPr/>
          </p:nvSpPr>
          <p:spPr>
            <a:xfrm>
              <a:off x="4441927" y="2915652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accent4">
                      <a:lumMod val="75000"/>
                    </a:schemeClr>
                  </a:solidFill>
                  <a:latin typeface="Noto Sans CJK KR Bold" pitchFamily="34" charset="-127"/>
                  <a:ea typeface="Noto Sans CJK KR Bold" pitchFamily="34" charset="-127"/>
                </a:rPr>
                <a:t>4</a:t>
              </a:r>
              <a:endParaRPr lang="ko-KR" altLang="en-US" dirty="0">
                <a:solidFill>
                  <a:schemeClr val="accent4">
                    <a:lumMod val="75000"/>
                  </a:schemeClr>
                </a:solidFill>
                <a:latin typeface="Noto Sans CJK KR Bold" pitchFamily="34" charset="-127"/>
                <a:ea typeface="Noto Sans CJK KR Bold" pitchFamily="34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A4AA5BA-FE87-4E8D-B110-D3FE58514C26}"/>
                </a:ext>
              </a:extLst>
            </p:cNvPr>
            <p:cNvCxnSpPr/>
            <p:nvPr/>
          </p:nvCxnSpPr>
          <p:spPr>
            <a:xfrm>
              <a:off x="4225903" y="3356992"/>
              <a:ext cx="700136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863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3345977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9512" y="548680"/>
            <a:ext cx="31165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/>
              <a:t>프로젝트 소개</a:t>
            </a:r>
          </a:p>
        </p:txBody>
      </p:sp>
      <p:sp>
        <p:nvSpPr>
          <p:cNvPr id="3" name="대각선 방향의 모서리가 잘린 사각형 2"/>
          <p:cNvSpPr/>
          <p:nvPr/>
        </p:nvSpPr>
        <p:spPr>
          <a:xfrm flipH="1">
            <a:off x="323528" y="1628800"/>
            <a:ext cx="8424936" cy="4824536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7271BB-B46E-4D49-90E9-69F8931B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46548"/>
            <a:ext cx="4046677" cy="3789040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0494219-21AF-40E8-99FA-F7E0952CBB68}"/>
              </a:ext>
            </a:extLst>
          </p:cNvPr>
          <p:cNvSpPr/>
          <p:nvPr/>
        </p:nvSpPr>
        <p:spPr>
          <a:xfrm>
            <a:off x="5134466" y="3885148"/>
            <a:ext cx="576064" cy="432048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7E0A5-0FD6-4146-B39F-4E681D757951}"/>
              </a:ext>
            </a:extLst>
          </p:cNvPr>
          <p:cNvSpPr txBox="1"/>
          <p:nvPr/>
        </p:nvSpPr>
        <p:spPr>
          <a:xfrm>
            <a:off x="6172656" y="3717031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핫 키워드</a:t>
            </a:r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8959547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1887" y="1250935"/>
            <a:ext cx="3345977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467544" y="550421"/>
            <a:ext cx="2232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사용 기술</a:t>
            </a:r>
          </a:p>
        </p:txBody>
      </p:sp>
      <p:sp>
        <p:nvSpPr>
          <p:cNvPr id="19" name="대각선 방향의 모서리가 잘린 사각형 2">
            <a:extLst>
              <a:ext uri="{FF2B5EF4-FFF2-40B4-BE49-F238E27FC236}">
                <a16:creationId xmlns:a16="http://schemas.microsoft.com/office/drawing/2014/main" id="{FA02D3C5-2792-410A-96F4-3482FF3C9ABF}"/>
              </a:ext>
            </a:extLst>
          </p:cNvPr>
          <p:cNvSpPr/>
          <p:nvPr/>
        </p:nvSpPr>
        <p:spPr>
          <a:xfrm flipH="1">
            <a:off x="323528" y="1415197"/>
            <a:ext cx="8424936" cy="5038139"/>
          </a:xfrm>
          <a:prstGeom prst="snip2DiagRect">
            <a:avLst>
              <a:gd name="adj1" fmla="val 0"/>
              <a:gd name="adj2" fmla="val 11200"/>
            </a:avLst>
          </a:prstGeom>
          <a:solidFill>
            <a:schemeClr val="accent4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D8990-573A-4C65-97C6-FB06F6054D75}"/>
              </a:ext>
            </a:extLst>
          </p:cNvPr>
          <p:cNvSpPr txBox="1"/>
          <p:nvPr/>
        </p:nvSpPr>
        <p:spPr>
          <a:xfrm>
            <a:off x="611560" y="2190745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네이버 뉴스 기사 제목을 웹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크롤링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en-US" altLang="ko-KR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Konlpy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태그를 이용해 기사 제목의 형태소 구분하기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구분한 형태소를 바탕으로 명사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형용사 형태의 단어 선별하기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단어를 </a:t>
            </a:r>
            <a:r>
              <a:rPr lang="ko-KR" altLang="en-US" sz="2400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바이그램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한 후 기사 전체안의 빈도수 측정하기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-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빈도수 측정 후 빈도가 높은 단어 를 각 분야별로 </a:t>
            </a:r>
            <a:r>
              <a:rPr lang="en-US" altLang="ko-KR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10</a:t>
            </a:r>
            <a:r>
              <a:rPr lang="ko-KR" altLang="en-US" sz="24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 선별 후 저장</a:t>
            </a:r>
            <a:endParaRPr lang="en-US" altLang="ko-KR" sz="24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82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대각선 방향의 모서리가 잘린 사각형 2">
            <a:extLst>
              <a:ext uri="{FF2B5EF4-FFF2-40B4-BE49-F238E27FC236}">
                <a16:creationId xmlns:a16="http://schemas.microsoft.com/office/drawing/2014/main" id="{4E9DF7A0-A091-489C-9542-5D3D82AE88FA}"/>
              </a:ext>
            </a:extLst>
          </p:cNvPr>
          <p:cNvSpPr/>
          <p:nvPr/>
        </p:nvSpPr>
        <p:spPr>
          <a:xfrm flipH="1">
            <a:off x="467544" y="260648"/>
            <a:ext cx="8208912" cy="6336704"/>
          </a:xfrm>
          <a:prstGeom prst="snip2DiagRect">
            <a:avLst>
              <a:gd name="adj1" fmla="val 0"/>
              <a:gd name="adj2" fmla="val 11200"/>
            </a:avLst>
          </a:prstGeom>
          <a:solidFill>
            <a:srgbClr val="B1A1C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692719" y="3033826"/>
            <a:ext cx="1737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결과 영상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576" y="4221088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32979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013938" y="3105834"/>
            <a:ext cx="10441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Q&amp;A</a:t>
            </a:r>
            <a:endParaRPr lang="ko-KR" altLang="en-US" sz="40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64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35369" y="2450026"/>
            <a:ext cx="4568879" cy="17710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0" dirty="0">
                <a:solidFill>
                  <a:schemeClr val="accent4">
                    <a:lumMod val="7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THANK YOU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583668" y="2807304"/>
            <a:ext cx="5976664" cy="1485792"/>
            <a:chOff x="2411760" y="2636912"/>
            <a:chExt cx="4032448" cy="136815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411760" y="4005064"/>
              <a:ext cx="40324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2411760" y="2636912"/>
              <a:ext cx="4032448" cy="0"/>
            </a:xfrm>
            <a:prstGeom prst="line">
              <a:avLst/>
            </a:prstGeom>
            <a:ln w="1905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8804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85</Words>
  <Application>Microsoft Office PowerPoint</Application>
  <PresentationFormat>화면 슬라이드 쇼(4:3)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CJK KR Bold</vt:lpstr>
      <vt:lpstr>나눔바른펜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ATC_003</dc:creator>
  <cp:lastModifiedBy>오 세은</cp:lastModifiedBy>
  <cp:revision>60</cp:revision>
  <dcterms:created xsi:type="dcterms:W3CDTF">2015-06-02T01:26:56Z</dcterms:created>
  <dcterms:modified xsi:type="dcterms:W3CDTF">2018-12-06T15:00:59Z</dcterms:modified>
</cp:coreProperties>
</file>