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72" r:id="rId13"/>
    <p:sldId id="271" r:id="rId14"/>
    <p:sldId id="270" r:id="rId15"/>
    <p:sldId id="269" r:id="rId16"/>
    <p:sldId id="263" r:id="rId17"/>
    <p:sldId id="273" r:id="rId18"/>
    <p:sldId id="274" r:id="rId19"/>
    <p:sldId id="275" r:id="rId20"/>
    <p:sldId id="264" r:id="rId21"/>
    <p:sldId id="3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00"/>
    <a:srgbClr val="F55857"/>
    <a:srgbClr val="F7922F"/>
    <a:srgbClr val="E8CB2A"/>
    <a:srgbClr val="69C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C7D7-F725-271C-0340-A0632046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DCF0-6B30-1002-9C4D-3972C1545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C078-95F7-60A7-73E5-EFB24BF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1360-43B5-952A-5DBE-D93B36C9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1DD2-CF45-1F9B-7645-25E21018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F162-54EA-7B5D-7F3E-546CA9DC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03699-11D9-6BB9-7E54-F40142943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850F-D6B6-6F15-0040-0120F1B6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3AD-1D88-DFD6-EEEB-5F58FD16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29C8-AA55-1071-5E8C-536F1E56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F5EE3-A9F9-B9E3-2934-0A5F60E4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AB48F-F1A2-5B91-D440-C57D09D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96C9-8897-15E5-84A3-CDE053E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F6B2-7BC1-4766-0239-CC9C975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E1FB-18A8-481E-2003-02286559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9BCC-5443-51BC-FBB4-475EE133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7174-B4F9-DE00-42D6-8D2A9A84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C46F-6E1F-22AA-D3DA-394F0649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E16B-DFB6-CD05-395B-93D6CDD1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A4BE-ABB7-53DE-907C-D991D742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A93B-996D-CFC9-DAEA-3ED8DA31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D6B4-5428-270F-E6AF-45F14975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2D2F-3A7F-CD1B-9A3D-69C5DE61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FEBF-DD88-E280-EFEE-083B85E7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00CF-547E-0074-24F7-8621BB69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452A-36B6-2534-F9B2-61357266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0AEA-2B1A-4481-C739-85927D6B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940AE-A9D8-0EDA-EC38-B1BA46A9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FC6A-0343-6767-588E-6E9B584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C3F4-7EA3-51E5-1D60-4CC34354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FE56-76ED-C9D0-2916-1B530A4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FAD-E46D-02B0-C43E-60343321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7DC1-744D-E452-2657-4205DD2A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ACB6E-6C82-103F-83B8-171AEFDF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4763-3966-B4FA-611F-21901D69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BC4BF-7EE3-EBD2-3AD4-340E760E2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452BD-6DE6-359D-789F-BCF67AEC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7097C-FED6-2573-5833-E1534E3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EB8EA-B089-3DF7-A718-A7AE9284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6631-CFE1-2909-A89C-CA3EDB2E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CCCB5-9523-B8D9-BD89-80D4E913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67954-3BDE-B76B-C297-3E8DBA6A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5E223-4D90-33D6-0D8F-F9242A77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96CE-90ED-60C7-9B02-DD39697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CD475-E323-AFE7-3C14-7852F6D7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35CD7-9CE6-BDBD-57CC-EA59B27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5C11-E822-287D-C926-715FAFC8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80F4-5A37-9FA5-E88C-4ADD1C18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071F4-5B19-AA7C-B629-171FAF06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D57EA-52A8-FE76-6453-A97A6E63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B176-0856-0F73-B15A-DEFD77CB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CDDE-179C-B1C6-5203-A74D92A4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5E5E-F597-B3C1-A8E0-F54B5A0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EA3DB-CD3B-B4C9-97FE-0A9E86BE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45B12-64AF-A489-95DA-151EE653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ED23-5884-DEB2-2FEB-51DEC17D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CA9F-6BC2-2B98-0C72-FD5CC8F4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64A3-068A-932E-2547-2AA5C29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472A-D101-A95F-77C5-F2F61611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FED2-0CEF-7064-E4D8-694C3856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820E-2ECF-5EEB-88A5-7E969DC40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2564-FAA1-3541-A131-29666BF5878D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AD9-5C98-957E-EEC5-11B81B5A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5B6F-AC9D-16EE-896B-A91F44D6D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FE1D-542A-054E-9D4A-A1F9372DF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E36FF-7FA5-1FF5-CBCF-443E3001E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9" b="235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619323-A1DF-C5AA-251D-9574D0632C39}"/>
              </a:ext>
            </a:extLst>
          </p:cNvPr>
          <p:cNvSpPr/>
          <p:nvPr/>
        </p:nvSpPr>
        <p:spPr>
          <a:xfrm>
            <a:off x="-161364" y="-179294"/>
            <a:ext cx="6257364" cy="3608294"/>
          </a:xfrm>
          <a:prstGeom prst="rect">
            <a:avLst/>
          </a:prstGeom>
          <a:solidFill>
            <a:srgbClr val="F5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8C6B9-0AA9-10E3-352A-2DD6AC3CFD52}"/>
              </a:ext>
            </a:extLst>
          </p:cNvPr>
          <p:cNvSpPr/>
          <p:nvPr/>
        </p:nvSpPr>
        <p:spPr>
          <a:xfrm>
            <a:off x="6096000" y="-179294"/>
            <a:ext cx="6257364" cy="3608294"/>
          </a:xfrm>
          <a:prstGeom prst="rect">
            <a:avLst/>
          </a:prstGeom>
          <a:solidFill>
            <a:srgbClr val="F79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6B54B-3896-3E20-44D5-0CDB8C58C1C1}"/>
              </a:ext>
            </a:extLst>
          </p:cNvPr>
          <p:cNvSpPr/>
          <p:nvPr/>
        </p:nvSpPr>
        <p:spPr>
          <a:xfrm>
            <a:off x="-161364" y="3429000"/>
            <a:ext cx="6257364" cy="3608294"/>
          </a:xfrm>
          <a:prstGeom prst="rect">
            <a:avLst/>
          </a:prstGeom>
          <a:solidFill>
            <a:srgbClr val="E8C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499D9-F22E-5D35-90C2-BD70BB2D236F}"/>
              </a:ext>
            </a:extLst>
          </p:cNvPr>
          <p:cNvSpPr/>
          <p:nvPr/>
        </p:nvSpPr>
        <p:spPr>
          <a:xfrm>
            <a:off x="6096000" y="3429000"/>
            <a:ext cx="6257364" cy="3608294"/>
          </a:xfrm>
          <a:prstGeom prst="rect">
            <a:avLst/>
          </a:prstGeom>
          <a:solidFill>
            <a:srgbClr val="69C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1A458-E75E-64A6-8DF5-346260973402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4000">
                <a:srgbClr val="69CF90"/>
              </a:gs>
              <a:gs pos="51000">
                <a:srgbClr val="E8CB2A"/>
              </a:gs>
              <a:gs pos="73000">
                <a:srgbClr val="F7922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4" t="47803" r="37819" b="12323"/>
          <a:stretch/>
        </p:blipFill>
        <p:spPr>
          <a:xfrm rot="5400000">
            <a:off x="4700587" y="1433515"/>
            <a:ext cx="2600325" cy="3333751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EE2F331-1837-B604-5173-5581F8854DED}"/>
              </a:ext>
            </a:extLst>
          </p:cNvPr>
          <p:cNvSpPr/>
          <p:nvPr/>
        </p:nvSpPr>
        <p:spPr>
          <a:xfrm rot="2690462">
            <a:off x="3574537" y="668553"/>
            <a:ext cx="4776054" cy="5161065"/>
          </a:xfrm>
          <a:custGeom>
            <a:avLst/>
            <a:gdLst>
              <a:gd name="connsiteX0" fmla="*/ 652115 w 4776054"/>
              <a:gd name="connsiteY0" fmla="*/ 2449203 h 5161065"/>
              <a:gd name="connsiteX1" fmla="*/ 650564 w 4776054"/>
              <a:gd name="connsiteY1" fmla="*/ 3008054 h 5161065"/>
              <a:gd name="connsiteX2" fmla="*/ 1765132 w 4776054"/>
              <a:gd name="connsiteY2" fmla="*/ 4128824 h 5161065"/>
              <a:gd name="connsiteX3" fmla="*/ 2323984 w 4776054"/>
              <a:gd name="connsiteY3" fmla="*/ 4130375 h 5161065"/>
              <a:gd name="connsiteX4" fmla="*/ 3938203 w 4776054"/>
              <a:gd name="connsiteY4" fmla="*/ 2525088 h 5161065"/>
              <a:gd name="connsiteX5" fmla="*/ 3939753 w 4776054"/>
              <a:gd name="connsiteY5" fmla="*/ 1966237 h 5161065"/>
              <a:gd name="connsiteX6" fmla="*/ 2825185 w 4776054"/>
              <a:gd name="connsiteY6" fmla="*/ 845467 h 5161065"/>
              <a:gd name="connsiteX7" fmla="*/ 2266334 w 4776054"/>
              <a:gd name="connsiteY7" fmla="*/ 843916 h 5161065"/>
              <a:gd name="connsiteX8" fmla="*/ 81910 w 4776054"/>
              <a:gd name="connsiteY8" fmla="*/ 2615051 h 5161065"/>
              <a:gd name="connsiteX9" fmla="*/ 2630242 w 4776054"/>
              <a:gd name="connsiteY9" fmla="*/ 80821 h 5161065"/>
              <a:gd name="connsiteX10" fmla="*/ 3023106 w 4776054"/>
              <a:gd name="connsiteY10" fmla="*/ 81911 h 5161065"/>
              <a:gd name="connsiteX11" fmla="*/ 3806631 w 4776054"/>
              <a:gd name="connsiteY11" fmla="*/ 869795 h 5161065"/>
              <a:gd name="connsiteX12" fmla="*/ 3826051 w 4776054"/>
              <a:gd name="connsiteY12" fmla="*/ 893704 h 5161065"/>
              <a:gd name="connsiteX13" fmla="*/ 3889994 w 4776054"/>
              <a:gd name="connsiteY13" fmla="*/ 957671 h 5161065"/>
              <a:gd name="connsiteX14" fmla="*/ 3911990 w 4776054"/>
              <a:gd name="connsiteY14" fmla="*/ 975741 h 5161065"/>
              <a:gd name="connsiteX15" fmla="*/ 4669223 w 4776054"/>
              <a:gd name="connsiteY15" fmla="*/ 1737188 h 5161065"/>
              <a:gd name="connsiteX16" fmla="*/ 4695515 w 4776054"/>
              <a:gd name="connsiteY16" fmla="*/ 1763625 h 5161065"/>
              <a:gd name="connsiteX17" fmla="*/ 4738269 w 4776054"/>
              <a:gd name="connsiteY17" fmla="*/ 1819020 h 5161065"/>
              <a:gd name="connsiteX18" fmla="*/ 4752056 w 4776054"/>
              <a:gd name="connsiteY18" fmla="*/ 1850934 h 5161065"/>
              <a:gd name="connsiteX19" fmla="*/ 4757755 w 4776054"/>
              <a:gd name="connsiteY19" fmla="*/ 1859389 h 5161065"/>
              <a:gd name="connsiteX20" fmla="*/ 4759552 w 4776054"/>
              <a:gd name="connsiteY20" fmla="*/ 1868288 h 5161065"/>
              <a:gd name="connsiteX21" fmla="*/ 4765112 w 4776054"/>
              <a:gd name="connsiteY21" fmla="*/ 1881159 h 5161065"/>
              <a:gd name="connsiteX22" fmla="*/ 4776054 w 4776054"/>
              <a:gd name="connsiteY22" fmla="*/ 1946956 h 5161065"/>
              <a:gd name="connsiteX23" fmla="*/ 4773701 w 4776054"/>
              <a:gd name="connsiteY23" fmla="*/ 1978500 h 5161065"/>
              <a:gd name="connsiteX24" fmla="*/ 4773701 w 4776054"/>
              <a:gd name="connsiteY24" fmla="*/ 2725315 h 5161065"/>
              <a:gd name="connsiteX25" fmla="*/ 4775336 w 4776054"/>
              <a:gd name="connsiteY25" fmla="*/ 2748999 h 5161065"/>
              <a:gd name="connsiteX26" fmla="*/ 4693780 w 4776054"/>
              <a:gd name="connsiteY26" fmla="*/ 2931881 h 5161065"/>
              <a:gd name="connsiteX27" fmla="*/ 2533462 w 4776054"/>
              <a:gd name="connsiteY27" fmla="*/ 5080244 h 5161065"/>
              <a:gd name="connsiteX28" fmla="*/ 2184078 w 4776054"/>
              <a:gd name="connsiteY28" fmla="*/ 5114872 h 5161065"/>
              <a:gd name="connsiteX29" fmla="*/ 2161627 w 4776054"/>
              <a:gd name="connsiteY29" fmla="*/ 5096429 h 5161065"/>
              <a:gd name="connsiteX30" fmla="*/ 2151350 w 4776054"/>
              <a:gd name="connsiteY30" fmla="*/ 5089967 h 5161065"/>
              <a:gd name="connsiteX31" fmla="*/ 2140598 w 4776054"/>
              <a:gd name="connsiteY31" fmla="*/ 5079154 h 5161065"/>
              <a:gd name="connsiteX32" fmla="*/ 1357073 w 4776054"/>
              <a:gd name="connsiteY32" fmla="*/ 4291270 h 5161065"/>
              <a:gd name="connsiteX33" fmla="*/ 864345 w 4776054"/>
              <a:gd name="connsiteY33" fmla="*/ 3795800 h 5161065"/>
              <a:gd name="connsiteX34" fmla="*/ 139468 w 4776054"/>
              <a:gd name="connsiteY34" fmla="*/ 3066889 h 5161065"/>
              <a:gd name="connsiteX35" fmla="*/ 94578 w 4776054"/>
              <a:gd name="connsiteY35" fmla="*/ 3021749 h 5161065"/>
              <a:gd name="connsiteX36" fmla="*/ 80820 w 4776054"/>
              <a:gd name="connsiteY36" fmla="*/ 3007915 h 5161065"/>
              <a:gd name="connsiteX37" fmla="*/ 81910 w 4776054"/>
              <a:gd name="connsiteY37" fmla="*/ 2615051 h 516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76054" h="5161065">
                <a:moveTo>
                  <a:pt x="652115" y="2449203"/>
                </a:moveTo>
                <a:cubicBezTo>
                  <a:pt x="497364" y="2603097"/>
                  <a:pt x="496670" y="2853303"/>
                  <a:pt x="650564" y="3008054"/>
                </a:cubicBezTo>
                <a:lnTo>
                  <a:pt x="1765132" y="4128824"/>
                </a:lnTo>
                <a:cubicBezTo>
                  <a:pt x="1919027" y="4283575"/>
                  <a:pt x="2169233" y="4284269"/>
                  <a:pt x="2323984" y="4130375"/>
                </a:cubicBezTo>
                <a:lnTo>
                  <a:pt x="3938203" y="2525088"/>
                </a:lnTo>
                <a:cubicBezTo>
                  <a:pt x="4092953" y="2371194"/>
                  <a:pt x="4093648" y="2120988"/>
                  <a:pt x="3939753" y="1966237"/>
                </a:cubicBezTo>
                <a:lnTo>
                  <a:pt x="2825185" y="845467"/>
                </a:lnTo>
                <a:cubicBezTo>
                  <a:pt x="2671291" y="690716"/>
                  <a:pt x="2421085" y="690022"/>
                  <a:pt x="2266334" y="843916"/>
                </a:cubicBezTo>
                <a:close/>
                <a:moveTo>
                  <a:pt x="81910" y="2615051"/>
                </a:moveTo>
                <a:lnTo>
                  <a:pt x="2630242" y="80821"/>
                </a:lnTo>
                <a:cubicBezTo>
                  <a:pt x="2739030" y="-27365"/>
                  <a:pt x="2914921" y="-26877"/>
                  <a:pt x="3023106" y="81911"/>
                </a:cubicBezTo>
                <a:lnTo>
                  <a:pt x="3806631" y="869795"/>
                </a:lnTo>
                <a:lnTo>
                  <a:pt x="3826051" y="893704"/>
                </a:lnTo>
                <a:lnTo>
                  <a:pt x="3889994" y="957671"/>
                </a:lnTo>
                <a:lnTo>
                  <a:pt x="3911990" y="975741"/>
                </a:lnTo>
                <a:lnTo>
                  <a:pt x="4669223" y="1737188"/>
                </a:lnTo>
                <a:lnTo>
                  <a:pt x="4695515" y="1763625"/>
                </a:lnTo>
                <a:cubicBezTo>
                  <a:pt x="4712419" y="1780623"/>
                  <a:pt x="4726670" y="1799260"/>
                  <a:pt x="4738269" y="1819020"/>
                </a:cubicBezTo>
                <a:lnTo>
                  <a:pt x="4752056" y="1850934"/>
                </a:lnTo>
                <a:lnTo>
                  <a:pt x="4757755" y="1859389"/>
                </a:lnTo>
                <a:lnTo>
                  <a:pt x="4759552" y="1868288"/>
                </a:lnTo>
                <a:lnTo>
                  <a:pt x="4765112" y="1881159"/>
                </a:lnTo>
                <a:cubicBezTo>
                  <a:pt x="4771410" y="1902653"/>
                  <a:pt x="4775057" y="1924757"/>
                  <a:pt x="4776054" y="1946956"/>
                </a:cubicBezTo>
                <a:lnTo>
                  <a:pt x="4773701" y="1978500"/>
                </a:lnTo>
                <a:lnTo>
                  <a:pt x="4773701" y="2725315"/>
                </a:lnTo>
                <a:lnTo>
                  <a:pt x="4775336" y="2748999"/>
                </a:lnTo>
                <a:cubicBezTo>
                  <a:pt x="4771973" y="2815580"/>
                  <a:pt x="4744774" y="2881168"/>
                  <a:pt x="4693780" y="2931881"/>
                </a:cubicBezTo>
                <a:lnTo>
                  <a:pt x="2533462" y="5080244"/>
                </a:lnTo>
                <a:cubicBezTo>
                  <a:pt x="2438273" y="5174907"/>
                  <a:pt x="2291707" y="5186366"/>
                  <a:pt x="2184078" y="5114872"/>
                </a:cubicBezTo>
                <a:lnTo>
                  <a:pt x="2161627" y="5096429"/>
                </a:lnTo>
                <a:lnTo>
                  <a:pt x="2151350" y="5089967"/>
                </a:lnTo>
                <a:lnTo>
                  <a:pt x="2140598" y="5079154"/>
                </a:lnTo>
                <a:lnTo>
                  <a:pt x="1357073" y="4291270"/>
                </a:lnTo>
                <a:lnTo>
                  <a:pt x="864345" y="3795800"/>
                </a:lnTo>
                <a:lnTo>
                  <a:pt x="139468" y="3066889"/>
                </a:lnTo>
                <a:lnTo>
                  <a:pt x="94578" y="3021749"/>
                </a:lnTo>
                <a:lnTo>
                  <a:pt x="80820" y="3007915"/>
                </a:lnTo>
                <a:cubicBezTo>
                  <a:pt x="-27366" y="2899128"/>
                  <a:pt x="-26877" y="2723237"/>
                  <a:pt x="81910" y="2615051"/>
                </a:cubicBezTo>
                <a:close/>
              </a:path>
            </a:pathLst>
          </a:custGeom>
          <a:solidFill>
            <a:srgbClr val="F55857"/>
          </a:solidFill>
          <a:ln w="25400" cap="rnd">
            <a:solidFill>
              <a:srgbClr val="F55857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49EC37-6E59-A8B6-D0D8-5EC226D3D1B3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4000">
                <a:srgbClr val="69CF90"/>
              </a:gs>
              <a:gs pos="51000">
                <a:srgbClr val="E8CB2A"/>
              </a:gs>
              <a:gs pos="73000">
                <a:srgbClr val="F5585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4" t="47803" r="37819" b="12323"/>
          <a:stretch/>
        </p:blipFill>
        <p:spPr>
          <a:xfrm rot="5400000">
            <a:off x="4700587" y="1433515"/>
            <a:ext cx="2600325" cy="3333751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EE2F331-1837-B604-5173-5581F8854DED}"/>
              </a:ext>
            </a:extLst>
          </p:cNvPr>
          <p:cNvSpPr/>
          <p:nvPr/>
        </p:nvSpPr>
        <p:spPr>
          <a:xfrm rot="2690462">
            <a:off x="3574537" y="668553"/>
            <a:ext cx="4776054" cy="5161065"/>
          </a:xfrm>
          <a:custGeom>
            <a:avLst/>
            <a:gdLst>
              <a:gd name="connsiteX0" fmla="*/ 652115 w 4776054"/>
              <a:gd name="connsiteY0" fmla="*/ 2449203 h 5161065"/>
              <a:gd name="connsiteX1" fmla="*/ 650564 w 4776054"/>
              <a:gd name="connsiteY1" fmla="*/ 3008054 h 5161065"/>
              <a:gd name="connsiteX2" fmla="*/ 1765132 w 4776054"/>
              <a:gd name="connsiteY2" fmla="*/ 4128824 h 5161065"/>
              <a:gd name="connsiteX3" fmla="*/ 2323984 w 4776054"/>
              <a:gd name="connsiteY3" fmla="*/ 4130375 h 5161065"/>
              <a:gd name="connsiteX4" fmla="*/ 3938203 w 4776054"/>
              <a:gd name="connsiteY4" fmla="*/ 2525088 h 5161065"/>
              <a:gd name="connsiteX5" fmla="*/ 3939753 w 4776054"/>
              <a:gd name="connsiteY5" fmla="*/ 1966237 h 5161065"/>
              <a:gd name="connsiteX6" fmla="*/ 2825185 w 4776054"/>
              <a:gd name="connsiteY6" fmla="*/ 845467 h 5161065"/>
              <a:gd name="connsiteX7" fmla="*/ 2266334 w 4776054"/>
              <a:gd name="connsiteY7" fmla="*/ 843916 h 5161065"/>
              <a:gd name="connsiteX8" fmla="*/ 81910 w 4776054"/>
              <a:gd name="connsiteY8" fmla="*/ 2615051 h 5161065"/>
              <a:gd name="connsiteX9" fmla="*/ 2630242 w 4776054"/>
              <a:gd name="connsiteY9" fmla="*/ 80821 h 5161065"/>
              <a:gd name="connsiteX10" fmla="*/ 3023106 w 4776054"/>
              <a:gd name="connsiteY10" fmla="*/ 81911 h 5161065"/>
              <a:gd name="connsiteX11" fmla="*/ 3806631 w 4776054"/>
              <a:gd name="connsiteY11" fmla="*/ 869795 h 5161065"/>
              <a:gd name="connsiteX12" fmla="*/ 3826051 w 4776054"/>
              <a:gd name="connsiteY12" fmla="*/ 893704 h 5161065"/>
              <a:gd name="connsiteX13" fmla="*/ 3889994 w 4776054"/>
              <a:gd name="connsiteY13" fmla="*/ 957671 h 5161065"/>
              <a:gd name="connsiteX14" fmla="*/ 3911990 w 4776054"/>
              <a:gd name="connsiteY14" fmla="*/ 975741 h 5161065"/>
              <a:gd name="connsiteX15" fmla="*/ 4669223 w 4776054"/>
              <a:gd name="connsiteY15" fmla="*/ 1737188 h 5161065"/>
              <a:gd name="connsiteX16" fmla="*/ 4695515 w 4776054"/>
              <a:gd name="connsiteY16" fmla="*/ 1763625 h 5161065"/>
              <a:gd name="connsiteX17" fmla="*/ 4738269 w 4776054"/>
              <a:gd name="connsiteY17" fmla="*/ 1819020 h 5161065"/>
              <a:gd name="connsiteX18" fmla="*/ 4752056 w 4776054"/>
              <a:gd name="connsiteY18" fmla="*/ 1850934 h 5161065"/>
              <a:gd name="connsiteX19" fmla="*/ 4757755 w 4776054"/>
              <a:gd name="connsiteY19" fmla="*/ 1859389 h 5161065"/>
              <a:gd name="connsiteX20" fmla="*/ 4759552 w 4776054"/>
              <a:gd name="connsiteY20" fmla="*/ 1868288 h 5161065"/>
              <a:gd name="connsiteX21" fmla="*/ 4765112 w 4776054"/>
              <a:gd name="connsiteY21" fmla="*/ 1881159 h 5161065"/>
              <a:gd name="connsiteX22" fmla="*/ 4776054 w 4776054"/>
              <a:gd name="connsiteY22" fmla="*/ 1946956 h 5161065"/>
              <a:gd name="connsiteX23" fmla="*/ 4773701 w 4776054"/>
              <a:gd name="connsiteY23" fmla="*/ 1978500 h 5161065"/>
              <a:gd name="connsiteX24" fmla="*/ 4773701 w 4776054"/>
              <a:gd name="connsiteY24" fmla="*/ 2725315 h 5161065"/>
              <a:gd name="connsiteX25" fmla="*/ 4775336 w 4776054"/>
              <a:gd name="connsiteY25" fmla="*/ 2748999 h 5161065"/>
              <a:gd name="connsiteX26" fmla="*/ 4693780 w 4776054"/>
              <a:gd name="connsiteY26" fmla="*/ 2931881 h 5161065"/>
              <a:gd name="connsiteX27" fmla="*/ 2533462 w 4776054"/>
              <a:gd name="connsiteY27" fmla="*/ 5080244 h 5161065"/>
              <a:gd name="connsiteX28" fmla="*/ 2184078 w 4776054"/>
              <a:gd name="connsiteY28" fmla="*/ 5114872 h 5161065"/>
              <a:gd name="connsiteX29" fmla="*/ 2161627 w 4776054"/>
              <a:gd name="connsiteY29" fmla="*/ 5096429 h 5161065"/>
              <a:gd name="connsiteX30" fmla="*/ 2151350 w 4776054"/>
              <a:gd name="connsiteY30" fmla="*/ 5089967 h 5161065"/>
              <a:gd name="connsiteX31" fmla="*/ 2140598 w 4776054"/>
              <a:gd name="connsiteY31" fmla="*/ 5079154 h 5161065"/>
              <a:gd name="connsiteX32" fmla="*/ 1357073 w 4776054"/>
              <a:gd name="connsiteY32" fmla="*/ 4291270 h 5161065"/>
              <a:gd name="connsiteX33" fmla="*/ 864345 w 4776054"/>
              <a:gd name="connsiteY33" fmla="*/ 3795800 h 5161065"/>
              <a:gd name="connsiteX34" fmla="*/ 139468 w 4776054"/>
              <a:gd name="connsiteY34" fmla="*/ 3066889 h 5161065"/>
              <a:gd name="connsiteX35" fmla="*/ 94578 w 4776054"/>
              <a:gd name="connsiteY35" fmla="*/ 3021749 h 5161065"/>
              <a:gd name="connsiteX36" fmla="*/ 80820 w 4776054"/>
              <a:gd name="connsiteY36" fmla="*/ 3007915 h 5161065"/>
              <a:gd name="connsiteX37" fmla="*/ 81910 w 4776054"/>
              <a:gd name="connsiteY37" fmla="*/ 2615051 h 516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76054" h="5161065">
                <a:moveTo>
                  <a:pt x="652115" y="2449203"/>
                </a:moveTo>
                <a:cubicBezTo>
                  <a:pt x="497364" y="2603097"/>
                  <a:pt x="496670" y="2853303"/>
                  <a:pt x="650564" y="3008054"/>
                </a:cubicBezTo>
                <a:lnTo>
                  <a:pt x="1765132" y="4128824"/>
                </a:lnTo>
                <a:cubicBezTo>
                  <a:pt x="1919027" y="4283575"/>
                  <a:pt x="2169233" y="4284269"/>
                  <a:pt x="2323984" y="4130375"/>
                </a:cubicBezTo>
                <a:lnTo>
                  <a:pt x="3938203" y="2525088"/>
                </a:lnTo>
                <a:cubicBezTo>
                  <a:pt x="4092953" y="2371194"/>
                  <a:pt x="4093648" y="2120988"/>
                  <a:pt x="3939753" y="1966237"/>
                </a:cubicBezTo>
                <a:lnTo>
                  <a:pt x="2825185" y="845467"/>
                </a:lnTo>
                <a:cubicBezTo>
                  <a:pt x="2671291" y="690716"/>
                  <a:pt x="2421085" y="690022"/>
                  <a:pt x="2266334" y="843916"/>
                </a:cubicBezTo>
                <a:close/>
                <a:moveTo>
                  <a:pt x="81910" y="2615051"/>
                </a:moveTo>
                <a:lnTo>
                  <a:pt x="2630242" y="80821"/>
                </a:lnTo>
                <a:cubicBezTo>
                  <a:pt x="2739030" y="-27365"/>
                  <a:pt x="2914921" y="-26877"/>
                  <a:pt x="3023106" y="81911"/>
                </a:cubicBezTo>
                <a:lnTo>
                  <a:pt x="3806631" y="869795"/>
                </a:lnTo>
                <a:lnTo>
                  <a:pt x="3826051" y="893704"/>
                </a:lnTo>
                <a:lnTo>
                  <a:pt x="3889994" y="957671"/>
                </a:lnTo>
                <a:lnTo>
                  <a:pt x="3911990" y="975741"/>
                </a:lnTo>
                <a:lnTo>
                  <a:pt x="4669223" y="1737188"/>
                </a:lnTo>
                <a:lnTo>
                  <a:pt x="4695515" y="1763625"/>
                </a:lnTo>
                <a:cubicBezTo>
                  <a:pt x="4712419" y="1780623"/>
                  <a:pt x="4726670" y="1799260"/>
                  <a:pt x="4738269" y="1819020"/>
                </a:cubicBezTo>
                <a:lnTo>
                  <a:pt x="4752056" y="1850934"/>
                </a:lnTo>
                <a:lnTo>
                  <a:pt x="4757755" y="1859389"/>
                </a:lnTo>
                <a:lnTo>
                  <a:pt x="4759552" y="1868288"/>
                </a:lnTo>
                <a:lnTo>
                  <a:pt x="4765112" y="1881159"/>
                </a:lnTo>
                <a:cubicBezTo>
                  <a:pt x="4771410" y="1902653"/>
                  <a:pt x="4775057" y="1924757"/>
                  <a:pt x="4776054" y="1946956"/>
                </a:cubicBezTo>
                <a:lnTo>
                  <a:pt x="4773701" y="1978500"/>
                </a:lnTo>
                <a:lnTo>
                  <a:pt x="4773701" y="2725315"/>
                </a:lnTo>
                <a:lnTo>
                  <a:pt x="4775336" y="2748999"/>
                </a:lnTo>
                <a:cubicBezTo>
                  <a:pt x="4771973" y="2815580"/>
                  <a:pt x="4744774" y="2881168"/>
                  <a:pt x="4693780" y="2931881"/>
                </a:cubicBezTo>
                <a:lnTo>
                  <a:pt x="2533462" y="5080244"/>
                </a:lnTo>
                <a:cubicBezTo>
                  <a:pt x="2438273" y="5174907"/>
                  <a:pt x="2291707" y="5186366"/>
                  <a:pt x="2184078" y="5114872"/>
                </a:cubicBezTo>
                <a:lnTo>
                  <a:pt x="2161627" y="5096429"/>
                </a:lnTo>
                <a:lnTo>
                  <a:pt x="2151350" y="5089967"/>
                </a:lnTo>
                <a:lnTo>
                  <a:pt x="2140598" y="5079154"/>
                </a:lnTo>
                <a:lnTo>
                  <a:pt x="1357073" y="4291270"/>
                </a:lnTo>
                <a:lnTo>
                  <a:pt x="864345" y="3795800"/>
                </a:lnTo>
                <a:lnTo>
                  <a:pt x="139468" y="3066889"/>
                </a:lnTo>
                <a:lnTo>
                  <a:pt x="94578" y="3021749"/>
                </a:lnTo>
                <a:lnTo>
                  <a:pt x="80820" y="3007915"/>
                </a:lnTo>
                <a:cubicBezTo>
                  <a:pt x="-27366" y="2899128"/>
                  <a:pt x="-26877" y="2723237"/>
                  <a:pt x="81910" y="2615051"/>
                </a:cubicBezTo>
                <a:close/>
              </a:path>
            </a:pathLst>
          </a:custGeom>
          <a:solidFill>
            <a:srgbClr val="F7922F"/>
          </a:solidFill>
          <a:ln w="25400" cap="rnd">
            <a:solidFill>
              <a:srgbClr val="F7922F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F1AF4-3737-E12D-C9B5-056C9CB81872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4000">
                <a:srgbClr val="69CF90"/>
              </a:gs>
              <a:gs pos="51000">
                <a:srgbClr val="F7922F"/>
              </a:gs>
              <a:gs pos="73000">
                <a:srgbClr val="F558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4" t="47803" r="37819" b="12323"/>
          <a:stretch/>
        </p:blipFill>
        <p:spPr>
          <a:xfrm rot="5400000">
            <a:off x="4700587" y="1433515"/>
            <a:ext cx="2600325" cy="3333751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EE2F331-1837-B604-5173-5581F8854DED}"/>
              </a:ext>
            </a:extLst>
          </p:cNvPr>
          <p:cNvSpPr/>
          <p:nvPr/>
        </p:nvSpPr>
        <p:spPr>
          <a:xfrm rot="2690462">
            <a:off x="3574537" y="668553"/>
            <a:ext cx="4776054" cy="5161065"/>
          </a:xfrm>
          <a:custGeom>
            <a:avLst/>
            <a:gdLst>
              <a:gd name="connsiteX0" fmla="*/ 652115 w 4776054"/>
              <a:gd name="connsiteY0" fmla="*/ 2449203 h 5161065"/>
              <a:gd name="connsiteX1" fmla="*/ 650564 w 4776054"/>
              <a:gd name="connsiteY1" fmla="*/ 3008054 h 5161065"/>
              <a:gd name="connsiteX2" fmla="*/ 1765132 w 4776054"/>
              <a:gd name="connsiteY2" fmla="*/ 4128824 h 5161065"/>
              <a:gd name="connsiteX3" fmla="*/ 2323984 w 4776054"/>
              <a:gd name="connsiteY3" fmla="*/ 4130375 h 5161065"/>
              <a:gd name="connsiteX4" fmla="*/ 3938203 w 4776054"/>
              <a:gd name="connsiteY4" fmla="*/ 2525088 h 5161065"/>
              <a:gd name="connsiteX5" fmla="*/ 3939753 w 4776054"/>
              <a:gd name="connsiteY5" fmla="*/ 1966237 h 5161065"/>
              <a:gd name="connsiteX6" fmla="*/ 2825185 w 4776054"/>
              <a:gd name="connsiteY6" fmla="*/ 845467 h 5161065"/>
              <a:gd name="connsiteX7" fmla="*/ 2266334 w 4776054"/>
              <a:gd name="connsiteY7" fmla="*/ 843916 h 5161065"/>
              <a:gd name="connsiteX8" fmla="*/ 81910 w 4776054"/>
              <a:gd name="connsiteY8" fmla="*/ 2615051 h 5161065"/>
              <a:gd name="connsiteX9" fmla="*/ 2630242 w 4776054"/>
              <a:gd name="connsiteY9" fmla="*/ 80821 h 5161065"/>
              <a:gd name="connsiteX10" fmla="*/ 3023106 w 4776054"/>
              <a:gd name="connsiteY10" fmla="*/ 81911 h 5161065"/>
              <a:gd name="connsiteX11" fmla="*/ 3806631 w 4776054"/>
              <a:gd name="connsiteY11" fmla="*/ 869795 h 5161065"/>
              <a:gd name="connsiteX12" fmla="*/ 3826051 w 4776054"/>
              <a:gd name="connsiteY12" fmla="*/ 893704 h 5161065"/>
              <a:gd name="connsiteX13" fmla="*/ 3889994 w 4776054"/>
              <a:gd name="connsiteY13" fmla="*/ 957671 h 5161065"/>
              <a:gd name="connsiteX14" fmla="*/ 3911990 w 4776054"/>
              <a:gd name="connsiteY14" fmla="*/ 975741 h 5161065"/>
              <a:gd name="connsiteX15" fmla="*/ 4669223 w 4776054"/>
              <a:gd name="connsiteY15" fmla="*/ 1737188 h 5161065"/>
              <a:gd name="connsiteX16" fmla="*/ 4695515 w 4776054"/>
              <a:gd name="connsiteY16" fmla="*/ 1763625 h 5161065"/>
              <a:gd name="connsiteX17" fmla="*/ 4738269 w 4776054"/>
              <a:gd name="connsiteY17" fmla="*/ 1819020 h 5161065"/>
              <a:gd name="connsiteX18" fmla="*/ 4752056 w 4776054"/>
              <a:gd name="connsiteY18" fmla="*/ 1850934 h 5161065"/>
              <a:gd name="connsiteX19" fmla="*/ 4757755 w 4776054"/>
              <a:gd name="connsiteY19" fmla="*/ 1859389 h 5161065"/>
              <a:gd name="connsiteX20" fmla="*/ 4759552 w 4776054"/>
              <a:gd name="connsiteY20" fmla="*/ 1868288 h 5161065"/>
              <a:gd name="connsiteX21" fmla="*/ 4765112 w 4776054"/>
              <a:gd name="connsiteY21" fmla="*/ 1881159 h 5161065"/>
              <a:gd name="connsiteX22" fmla="*/ 4776054 w 4776054"/>
              <a:gd name="connsiteY22" fmla="*/ 1946956 h 5161065"/>
              <a:gd name="connsiteX23" fmla="*/ 4773701 w 4776054"/>
              <a:gd name="connsiteY23" fmla="*/ 1978500 h 5161065"/>
              <a:gd name="connsiteX24" fmla="*/ 4773701 w 4776054"/>
              <a:gd name="connsiteY24" fmla="*/ 2725315 h 5161065"/>
              <a:gd name="connsiteX25" fmla="*/ 4775336 w 4776054"/>
              <a:gd name="connsiteY25" fmla="*/ 2748999 h 5161065"/>
              <a:gd name="connsiteX26" fmla="*/ 4693780 w 4776054"/>
              <a:gd name="connsiteY26" fmla="*/ 2931881 h 5161065"/>
              <a:gd name="connsiteX27" fmla="*/ 2533462 w 4776054"/>
              <a:gd name="connsiteY27" fmla="*/ 5080244 h 5161065"/>
              <a:gd name="connsiteX28" fmla="*/ 2184078 w 4776054"/>
              <a:gd name="connsiteY28" fmla="*/ 5114872 h 5161065"/>
              <a:gd name="connsiteX29" fmla="*/ 2161627 w 4776054"/>
              <a:gd name="connsiteY29" fmla="*/ 5096429 h 5161065"/>
              <a:gd name="connsiteX30" fmla="*/ 2151350 w 4776054"/>
              <a:gd name="connsiteY30" fmla="*/ 5089967 h 5161065"/>
              <a:gd name="connsiteX31" fmla="*/ 2140598 w 4776054"/>
              <a:gd name="connsiteY31" fmla="*/ 5079154 h 5161065"/>
              <a:gd name="connsiteX32" fmla="*/ 1357073 w 4776054"/>
              <a:gd name="connsiteY32" fmla="*/ 4291270 h 5161065"/>
              <a:gd name="connsiteX33" fmla="*/ 864345 w 4776054"/>
              <a:gd name="connsiteY33" fmla="*/ 3795800 h 5161065"/>
              <a:gd name="connsiteX34" fmla="*/ 139468 w 4776054"/>
              <a:gd name="connsiteY34" fmla="*/ 3066889 h 5161065"/>
              <a:gd name="connsiteX35" fmla="*/ 94578 w 4776054"/>
              <a:gd name="connsiteY35" fmla="*/ 3021749 h 5161065"/>
              <a:gd name="connsiteX36" fmla="*/ 80820 w 4776054"/>
              <a:gd name="connsiteY36" fmla="*/ 3007915 h 5161065"/>
              <a:gd name="connsiteX37" fmla="*/ 81910 w 4776054"/>
              <a:gd name="connsiteY37" fmla="*/ 2615051 h 516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76054" h="5161065">
                <a:moveTo>
                  <a:pt x="652115" y="2449203"/>
                </a:moveTo>
                <a:cubicBezTo>
                  <a:pt x="497364" y="2603097"/>
                  <a:pt x="496670" y="2853303"/>
                  <a:pt x="650564" y="3008054"/>
                </a:cubicBezTo>
                <a:lnTo>
                  <a:pt x="1765132" y="4128824"/>
                </a:lnTo>
                <a:cubicBezTo>
                  <a:pt x="1919027" y="4283575"/>
                  <a:pt x="2169233" y="4284269"/>
                  <a:pt x="2323984" y="4130375"/>
                </a:cubicBezTo>
                <a:lnTo>
                  <a:pt x="3938203" y="2525088"/>
                </a:lnTo>
                <a:cubicBezTo>
                  <a:pt x="4092953" y="2371194"/>
                  <a:pt x="4093648" y="2120988"/>
                  <a:pt x="3939753" y="1966237"/>
                </a:cubicBezTo>
                <a:lnTo>
                  <a:pt x="2825185" y="845467"/>
                </a:lnTo>
                <a:cubicBezTo>
                  <a:pt x="2671291" y="690716"/>
                  <a:pt x="2421085" y="690022"/>
                  <a:pt x="2266334" y="843916"/>
                </a:cubicBezTo>
                <a:close/>
                <a:moveTo>
                  <a:pt x="81910" y="2615051"/>
                </a:moveTo>
                <a:lnTo>
                  <a:pt x="2630242" y="80821"/>
                </a:lnTo>
                <a:cubicBezTo>
                  <a:pt x="2739030" y="-27365"/>
                  <a:pt x="2914921" y="-26877"/>
                  <a:pt x="3023106" y="81911"/>
                </a:cubicBezTo>
                <a:lnTo>
                  <a:pt x="3806631" y="869795"/>
                </a:lnTo>
                <a:lnTo>
                  <a:pt x="3826051" y="893704"/>
                </a:lnTo>
                <a:lnTo>
                  <a:pt x="3889994" y="957671"/>
                </a:lnTo>
                <a:lnTo>
                  <a:pt x="3911990" y="975741"/>
                </a:lnTo>
                <a:lnTo>
                  <a:pt x="4669223" y="1737188"/>
                </a:lnTo>
                <a:lnTo>
                  <a:pt x="4695515" y="1763625"/>
                </a:lnTo>
                <a:cubicBezTo>
                  <a:pt x="4712419" y="1780623"/>
                  <a:pt x="4726670" y="1799260"/>
                  <a:pt x="4738269" y="1819020"/>
                </a:cubicBezTo>
                <a:lnTo>
                  <a:pt x="4752056" y="1850934"/>
                </a:lnTo>
                <a:lnTo>
                  <a:pt x="4757755" y="1859389"/>
                </a:lnTo>
                <a:lnTo>
                  <a:pt x="4759552" y="1868288"/>
                </a:lnTo>
                <a:lnTo>
                  <a:pt x="4765112" y="1881159"/>
                </a:lnTo>
                <a:cubicBezTo>
                  <a:pt x="4771410" y="1902653"/>
                  <a:pt x="4775057" y="1924757"/>
                  <a:pt x="4776054" y="1946956"/>
                </a:cubicBezTo>
                <a:lnTo>
                  <a:pt x="4773701" y="1978500"/>
                </a:lnTo>
                <a:lnTo>
                  <a:pt x="4773701" y="2725315"/>
                </a:lnTo>
                <a:lnTo>
                  <a:pt x="4775336" y="2748999"/>
                </a:lnTo>
                <a:cubicBezTo>
                  <a:pt x="4771973" y="2815580"/>
                  <a:pt x="4744774" y="2881168"/>
                  <a:pt x="4693780" y="2931881"/>
                </a:cubicBezTo>
                <a:lnTo>
                  <a:pt x="2533462" y="5080244"/>
                </a:lnTo>
                <a:cubicBezTo>
                  <a:pt x="2438273" y="5174907"/>
                  <a:pt x="2291707" y="5186366"/>
                  <a:pt x="2184078" y="5114872"/>
                </a:cubicBezTo>
                <a:lnTo>
                  <a:pt x="2161627" y="5096429"/>
                </a:lnTo>
                <a:lnTo>
                  <a:pt x="2151350" y="5089967"/>
                </a:lnTo>
                <a:lnTo>
                  <a:pt x="2140598" y="5079154"/>
                </a:lnTo>
                <a:lnTo>
                  <a:pt x="1357073" y="4291270"/>
                </a:lnTo>
                <a:lnTo>
                  <a:pt x="864345" y="3795800"/>
                </a:lnTo>
                <a:lnTo>
                  <a:pt x="139468" y="3066889"/>
                </a:lnTo>
                <a:lnTo>
                  <a:pt x="94578" y="3021749"/>
                </a:lnTo>
                <a:lnTo>
                  <a:pt x="80820" y="3007915"/>
                </a:lnTo>
                <a:cubicBezTo>
                  <a:pt x="-27366" y="2899128"/>
                  <a:pt x="-26877" y="2723237"/>
                  <a:pt x="81910" y="2615051"/>
                </a:cubicBezTo>
                <a:close/>
              </a:path>
            </a:pathLst>
          </a:custGeom>
          <a:solidFill>
            <a:srgbClr val="E8CB2A"/>
          </a:solidFill>
          <a:ln w="25400" cap="rnd">
            <a:solidFill>
              <a:srgbClr val="E8CB2A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FBF5A2-98FB-1AB0-BF2C-B6D8C7F2A690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4000">
                <a:srgbClr val="E8CB2A"/>
              </a:gs>
              <a:gs pos="51000">
                <a:srgbClr val="F7922F"/>
              </a:gs>
              <a:gs pos="73000">
                <a:srgbClr val="F5585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4" t="47803" r="37819" b="12323"/>
          <a:stretch/>
        </p:blipFill>
        <p:spPr>
          <a:xfrm rot="5400000">
            <a:off x="4700587" y="1433515"/>
            <a:ext cx="2600325" cy="3333751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EE2F331-1837-B604-5173-5581F8854DED}"/>
              </a:ext>
            </a:extLst>
          </p:cNvPr>
          <p:cNvSpPr/>
          <p:nvPr/>
        </p:nvSpPr>
        <p:spPr>
          <a:xfrm rot="2690462">
            <a:off x="3574537" y="668553"/>
            <a:ext cx="4776054" cy="5161065"/>
          </a:xfrm>
          <a:custGeom>
            <a:avLst/>
            <a:gdLst>
              <a:gd name="connsiteX0" fmla="*/ 652115 w 4776054"/>
              <a:gd name="connsiteY0" fmla="*/ 2449203 h 5161065"/>
              <a:gd name="connsiteX1" fmla="*/ 650564 w 4776054"/>
              <a:gd name="connsiteY1" fmla="*/ 3008054 h 5161065"/>
              <a:gd name="connsiteX2" fmla="*/ 1765132 w 4776054"/>
              <a:gd name="connsiteY2" fmla="*/ 4128824 h 5161065"/>
              <a:gd name="connsiteX3" fmla="*/ 2323984 w 4776054"/>
              <a:gd name="connsiteY3" fmla="*/ 4130375 h 5161065"/>
              <a:gd name="connsiteX4" fmla="*/ 3938203 w 4776054"/>
              <a:gd name="connsiteY4" fmla="*/ 2525088 h 5161065"/>
              <a:gd name="connsiteX5" fmla="*/ 3939753 w 4776054"/>
              <a:gd name="connsiteY5" fmla="*/ 1966237 h 5161065"/>
              <a:gd name="connsiteX6" fmla="*/ 2825185 w 4776054"/>
              <a:gd name="connsiteY6" fmla="*/ 845467 h 5161065"/>
              <a:gd name="connsiteX7" fmla="*/ 2266334 w 4776054"/>
              <a:gd name="connsiteY7" fmla="*/ 843916 h 5161065"/>
              <a:gd name="connsiteX8" fmla="*/ 81910 w 4776054"/>
              <a:gd name="connsiteY8" fmla="*/ 2615051 h 5161065"/>
              <a:gd name="connsiteX9" fmla="*/ 2630242 w 4776054"/>
              <a:gd name="connsiteY9" fmla="*/ 80821 h 5161065"/>
              <a:gd name="connsiteX10" fmla="*/ 3023106 w 4776054"/>
              <a:gd name="connsiteY10" fmla="*/ 81911 h 5161065"/>
              <a:gd name="connsiteX11" fmla="*/ 3806631 w 4776054"/>
              <a:gd name="connsiteY11" fmla="*/ 869795 h 5161065"/>
              <a:gd name="connsiteX12" fmla="*/ 3826051 w 4776054"/>
              <a:gd name="connsiteY12" fmla="*/ 893704 h 5161065"/>
              <a:gd name="connsiteX13" fmla="*/ 3889994 w 4776054"/>
              <a:gd name="connsiteY13" fmla="*/ 957671 h 5161065"/>
              <a:gd name="connsiteX14" fmla="*/ 3911990 w 4776054"/>
              <a:gd name="connsiteY14" fmla="*/ 975741 h 5161065"/>
              <a:gd name="connsiteX15" fmla="*/ 4669223 w 4776054"/>
              <a:gd name="connsiteY15" fmla="*/ 1737188 h 5161065"/>
              <a:gd name="connsiteX16" fmla="*/ 4695515 w 4776054"/>
              <a:gd name="connsiteY16" fmla="*/ 1763625 h 5161065"/>
              <a:gd name="connsiteX17" fmla="*/ 4738269 w 4776054"/>
              <a:gd name="connsiteY17" fmla="*/ 1819020 h 5161065"/>
              <a:gd name="connsiteX18" fmla="*/ 4752056 w 4776054"/>
              <a:gd name="connsiteY18" fmla="*/ 1850934 h 5161065"/>
              <a:gd name="connsiteX19" fmla="*/ 4757755 w 4776054"/>
              <a:gd name="connsiteY19" fmla="*/ 1859389 h 5161065"/>
              <a:gd name="connsiteX20" fmla="*/ 4759552 w 4776054"/>
              <a:gd name="connsiteY20" fmla="*/ 1868288 h 5161065"/>
              <a:gd name="connsiteX21" fmla="*/ 4765112 w 4776054"/>
              <a:gd name="connsiteY21" fmla="*/ 1881159 h 5161065"/>
              <a:gd name="connsiteX22" fmla="*/ 4776054 w 4776054"/>
              <a:gd name="connsiteY22" fmla="*/ 1946956 h 5161065"/>
              <a:gd name="connsiteX23" fmla="*/ 4773701 w 4776054"/>
              <a:gd name="connsiteY23" fmla="*/ 1978500 h 5161065"/>
              <a:gd name="connsiteX24" fmla="*/ 4773701 w 4776054"/>
              <a:gd name="connsiteY24" fmla="*/ 2725315 h 5161065"/>
              <a:gd name="connsiteX25" fmla="*/ 4775336 w 4776054"/>
              <a:gd name="connsiteY25" fmla="*/ 2748999 h 5161065"/>
              <a:gd name="connsiteX26" fmla="*/ 4693780 w 4776054"/>
              <a:gd name="connsiteY26" fmla="*/ 2931881 h 5161065"/>
              <a:gd name="connsiteX27" fmla="*/ 2533462 w 4776054"/>
              <a:gd name="connsiteY27" fmla="*/ 5080244 h 5161065"/>
              <a:gd name="connsiteX28" fmla="*/ 2184078 w 4776054"/>
              <a:gd name="connsiteY28" fmla="*/ 5114872 h 5161065"/>
              <a:gd name="connsiteX29" fmla="*/ 2161627 w 4776054"/>
              <a:gd name="connsiteY29" fmla="*/ 5096429 h 5161065"/>
              <a:gd name="connsiteX30" fmla="*/ 2151350 w 4776054"/>
              <a:gd name="connsiteY30" fmla="*/ 5089967 h 5161065"/>
              <a:gd name="connsiteX31" fmla="*/ 2140598 w 4776054"/>
              <a:gd name="connsiteY31" fmla="*/ 5079154 h 5161065"/>
              <a:gd name="connsiteX32" fmla="*/ 1357073 w 4776054"/>
              <a:gd name="connsiteY32" fmla="*/ 4291270 h 5161065"/>
              <a:gd name="connsiteX33" fmla="*/ 864345 w 4776054"/>
              <a:gd name="connsiteY33" fmla="*/ 3795800 h 5161065"/>
              <a:gd name="connsiteX34" fmla="*/ 139468 w 4776054"/>
              <a:gd name="connsiteY34" fmla="*/ 3066889 h 5161065"/>
              <a:gd name="connsiteX35" fmla="*/ 94578 w 4776054"/>
              <a:gd name="connsiteY35" fmla="*/ 3021749 h 5161065"/>
              <a:gd name="connsiteX36" fmla="*/ 80820 w 4776054"/>
              <a:gd name="connsiteY36" fmla="*/ 3007915 h 5161065"/>
              <a:gd name="connsiteX37" fmla="*/ 81910 w 4776054"/>
              <a:gd name="connsiteY37" fmla="*/ 2615051 h 516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76054" h="5161065">
                <a:moveTo>
                  <a:pt x="652115" y="2449203"/>
                </a:moveTo>
                <a:cubicBezTo>
                  <a:pt x="497364" y="2603097"/>
                  <a:pt x="496670" y="2853303"/>
                  <a:pt x="650564" y="3008054"/>
                </a:cubicBezTo>
                <a:lnTo>
                  <a:pt x="1765132" y="4128824"/>
                </a:lnTo>
                <a:cubicBezTo>
                  <a:pt x="1919027" y="4283575"/>
                  <a:pt x="2169233" y="4284269"/>
                  <a:pt x="2323984" y="4130375"/>
                </a:cubicBezTo>
                <a:lnTo>
                  <a:pt x="3938203" y="2525088"/>
                </a:lnTo>
                <a:cubicBezTo>
                  <a:pt x="4092953" y="2371194"/>
                  <a:pt x="4093648" y="2120988"/>
                  <a:pt x="3939753" y="1966237"/>
                </a:cubicBezTo>
                <a:lnTo>
                  <a:pt x="2825185" y="845467"/>
                </a:lnTo>
                <a:cubicBezTo>
                  <a:pt x="2671291" y="690716"/>
                  <a:pt x="2421085" y="690022"/>
                  <a:pt x="2266334" y="843916"/>
                </a:cubicBezTo>
                <a:close/>
                <a:moveTo>
                  <a:pt x="81910" y="2615051"/>
                </a:moveTo>
                <a:lnTo>
                  <a:pt x="2630242" y="80821"/>
                </a:lnTo>
                <a:cubicBezTo>
                  <a:pt x="2739030" y="-27365"/>
                  <a:pt x="2914921" y="-26877"/>
                  <a:pt x="3023106" y="81911"/>
                </a:cubicBezTo>
                <a:lnTo>
                  <a:pt x="3806631" y="869795"/>
                </a:lnTo>
                <a:lnTo>
                  <a:pt x="3826051" y="893704"/>
                </a:lnTo>
                <a:lnTo>
                  <a:pt x="3889994" y="957671"/>
                </a:lnTo>
                <a:lnTo>
                  <a:pt x="3911990" y="975741"/>
                </a:lnTo>
                <a:lnTo>
                  <a:pt x="4669223" y="1737188"/>
                </a:lnTo>
                <a:lnTo>
                  <a:pt x="4695515" y="1763625"/>
                </a:lnTo>
                <a:cubicBezTo>
                  <a:pt x="4712419" y="1780623"/>
                  <a:pt x="4726670" y="1799260"/>
                  <a:pt x="4738269" y="1819020"/>
                </a:cubicBezTo>
                <a:lnTo>
                  <a:pt x="4752056" y="1850934"/>
                </a:lnTo>
                <a:lnTo>
                  <a:pt x="4757755" y="1859389"/>
                </a:lnTo>
                <a:lnTo>
                  <a:pt x="4759552" y="1868288"/>
                </a:lnTo>
                <a:lnTo>
                  <a:pt x="4765112" y="1881159"/>
                </a:lnTo>
                <a:cubicBezTo>
                  <a:pt x="4771410" y="1902653"/>
                  <a:pt x="4775057" y="1924757"/>
                  <a:pt x="4776054" y="1946956"/>
                </a:cubicBezTo>
                <a:lnTo>
                  <a:pt x="4773701" y="1978500"/>
                </a:lnTo>
                <a:lnTo>
                  <a:pt x="4773701" y="2725315"/>
                </a:lnTo>
                <a:lnTo>
                  <a:pt x="4775336" y="2748999"/>
                </a:lnTo>
                <a:cubicBezTo>
                  <a:pt x="4771973" y="2815580"/>
                  <a:pt x="4744774" y="2881168"/>
                  <a:pt x="4693780" y="2931881"/>
                </a:cubicBezTo>
                <a:lnTo>
                  <a:pt x="2533462" y="5080244"/>
                </a:lnTo>
                <a:cubicBezTo>
                  <a:pt x="2438273" y="5174907"/>
                  <a:pt x="2291707" y="5186366"/>
                  <a:pt x="2184078" y="5114872"/>
                </a:cubicBezTo>
                <a:lnTo>
                  <a:pt x="2161627" y="5096429"/>
                </a:lnTo>
                <a:lnTo>
                  <a:pt x="2151350" y="5089967"/>
                </a:lnTo>
                <a:lnTo>
                  <a:pt x="2140598" y="5079154"/>
                </a:lnTo>
                <a:lnTo>
                  <a:pt x="1357073" y="4291270"/>
                </a:lnTo>
                <a:lnTo>
                  <a:pt x="864345" y="3795800"/>
                </a:lnTo>
                <a:lnTo>
                  <a:pt x="139468" y="3066889"/>
                </a:lnTo>
                <a:lnTo>
                  <a:pt x="94578" y="3021749"/>
                </a:lnTo>
                <a:lnTo>
                  <a:pt x="80820" y="3007915"/>
                </a:lnTo>
                <a:cubicBezTo>
                  <a:pt x="-27366" y="2899128"/>
                  <a:pt x="-26877" y="2723237"/>
                  <a:pt x="81910" y="2615051"/>
                </a:cubicBezTo>
                <a:close/>
              </a:path>
            </a:pathLst>
          </a:custGeom>
          <a:solidFill>
            <a:srgbClr val="69CF90"/>
          </a:solidFill>
          <a:ln w="25400" cap="rnd">
            <a:solidFill>
              <a:srgbClr val="69CF90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619323-A1DF-C5AA-251D-9574D0632C39}"/>
              </a:ext>
            </a:extLst>
          </p:cNvPr>
          <p:cNvSpPr/>
          <p:nvPr/>
        </p:nvSpPr>
        <p:spPr>
          <a:xfrm>
            <a:off x="-161364" y="-179294"/>
            <a:ext cx="6257364" cy="3608294"/>
          </a:xfrm>
          <a:prstGeom prst="rect">
            <a:avLst/>
          </a:prstGeom>
          <a:solidFill>
            <a:srgbClr val="F5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8C6B9-0AA9-10E3-352A-2DD6AC3CFD52}"/>
              </a:ext>
            </a:extLst>
          </p:cNvPr>
          <p:cNvSpPr/>
          <p:nvPr/>
        </p:nvSpPr>
        <p:spPr>
          <a:xfrm>
            <a:off x="6096000" y="-179294"/>
            <a:ext cx="6257364" cy="3608294"/>
          </a:xfrm>
          <a:prstGeom prst="rect">
            <a:avLst/>
          </a:prstGeom>
          <a:solidFill>
            <a:srgbClr val="F79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6B54B-3896-3E20-44D5-0CDB8C58C1C1}"/>
              </a:ext>
            </a:extLst>
          </p:cNvPr>
          <p:cNvSpPr/>
          <p:nvPr/>
        </p:nvSpPr>
        <p:spPr>
          <a:xfrm>
            <a:off x="-161364" y="3429000"/>
            <a:ext cx="6257364" cy="3608294"/>
          </a:xfrm>
          <a:prstGeom prst="rect">
            <a:avLst/>
          </a:prstGeom>
          <a:solidFill>
            <a:srgbClr val="E8C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499D9-F22E-5D35-90C2-BD70BB2D236F}"/>
              </a:ext>
            </a:extLst>
          </p:cNvPr>
          <p:cNvSpPr/>
          <p:nvPr/>
        </p:nvSpPr>
        <p:spPr>
          <a:xfrm>
            <a:off x="6096000" y="3429000"/>
            <a:ext cx="6257364" cy="3608294"/>
          </a:xfrm>
          <a:prstGeom prst="rect">
            <a:avLst/>
          </a:prstGeom>
          <a:solidFill>
            <a:srgbClr val="69C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8775F-8F1D-DF2F-5527-CDFD4A8D5DDF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8000">
                <a:srgbClr val="69CF90"/>
              </a:gs>
              <a:gs pos="51000">
                <a:srgbClr val="F7922F"/>
              </a:gs>
              <a:gs pos="63000">
                <a:srgbClr val="E8CB2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86" t="53418" r="6669" b="8960"/>
          <a:stretch/>
        </p:blipFill>
        <p:spPr>
          <a:xfrm rot="5400000">
            <a:off x="4832745" y="1853804"/>
            <a:ext cx="2436022" cy="3171825"/>
          </a:xfrm>
          <a:prstGeom prst="round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B0D5E16-F47F-8B93-D443-E4EE6C48BFA7}"/>
              </a:ext>
            </a:extLst>
          </p:cNvPr>
          <p:cNvSpPr/>
          <p:nvPr/>
        </p:nvSpPr>
        <p:spPr>
          <a:xfrm rot="18868499">
            <a:off x="4062605" y="1420162"/>
            <a:ext cx="4020241" cy="3834167"/>
          </a:xfrm>
          <a:custGeom>
            <a:avLst/>
            <a:gdLst>
              <a:gd name="connsiteX0" fmla="*/ 1953804 w 4020241"/>
              <a:gd name="connsiteY0" fmla="*/ 298050 h 3834167"/>
              <a:gd name="connsiteX1" fmla="*/ 1389745 w 4020241"/>
              <a:gd name="connsiteY1" fmla="*/ 292881 h 3834167"/>
              <a:gd name="connsiteX2" fmla="*/ 251321 w 4020241"/>
              <a:gd name="connsiteY2" fmla="*/ 1410630 h 3834167"/>
              <a:gd name="connsiteX3" fmla="*/ 246153 w 4020241"/>
              <a:gd name="connsiteY3" fmla="*/ 1974690 h 3834167"/>
              <a:gd name="connsiteX4" fmla="*/ 1854382 w 4020241"/>
              <a:gd name="connsiteY4" fmla="*/ 3612666 h 3834167"/>
              <a:gd name="connsiteX5" fmla="*/ 2418441 w 4020241"/>
              <a:gd name="connsiteY5" fmla="*/ 3617835 h 3834167"/>
              <a:gd name="connsiteX6" fmla="*/ 3556865 w 4020241"/>
              <a:gd name="connsiteY6" fmla="*/ 2500085 h 3834167"/>
              <a:gd name="connsiteX7" fmla="*/ 3562034 w 4020241"/>
              <a:gd name="connsiteY7" fmla="*/ 1936026 h 3834167"/>
              <a:gd name="connsiteX8" fmla="*/ 1876182 w 4020241"/>
              <a:gd name="connsiteY8" fmla="*/ 68766 h 3834167"/>
              <a:gd name="connsiteX9" fmla="*/ 3954452 w 4020241"/>
              <a:gd name="connsiteY9" fmla="*/ 2185478 h 3834167"/>
              <a:gd name="connsiteX10" fmla="*/ 3951476 w 4020241"/>
              <a:gd name="connsiteY10" fmla="*/ 2510278 h 3834167"/>
              <a:gd name="connsiteX11" fmla="*/ 3904000 w 4020241"/>
              <a:gd name="connsiteY11" fmla="*/ 2556893 h 3834167"/>
              <a:gd name="connsiteX12" fmla="*/ 3295943 w 4020241"/>
              <a:gd name="connsiteY12" fmla="*/ 3153906 h 3834167"/>
              <a:gd name="connsiteX13" fmla="*/ 2993054 w 4020241"/>
              <a:gd name="connsiteY13" fmla="*/ 3451295 h 3834167"/>
              <a:gd name="connsiteX14" fmla="*/ 2989102 w 4020241"/>
              <a:gd name="connsiteY14" fmla="*/ 3457128 h 3834167"/>
              <a:gd name="connsiteX15" fmla="*/ 2648274 w 4020241"/>
              <a:gd name="connsiteY15" fmla="*/ 3791767 h 3834167"/>
              <a:gd name="connsiteX16" fmla="*/ 2647662 w 4020241"/>
              <a:gd name="connsiteY16" fmla="*/ 3792166 h 3834167"/>
              <a:gd name="connsiteX17" fmla="*/ 2646517 w 4020241"/>
              <a:gd name="connsiteY17" fmla="*/ 3793716 h 3834167"/>
              <a:gd name="connsiteX18" fmla="*/ 2639540 w 4020241"/>
              <a:gd name="connsiteY18" fmla="*/ 3797996 h 3834167"/>
              <a:gd name="connsiteX19" fmla="*/ 2638713 w 4020241"/>
              <a:gd name="connsiteY19" fmla="*/ 3799221 h 3834167"/>
              <a:gd name="connsiteX20" fmla="*/ 2563591 w 4020241"/>
              <a:gd name="connsiteY20" fmla="*/ 3830338 h 3834167"/>
              <a:gd name="connsiteX21" fmla="*/ 2132537 w 4020241"/>
              <a:gd name="connsiteY21" fmla="*/ 3830338 h 3834167"/>
              <a:gd name="connsiteX22" fmla="*/ 2111852 w 4020241"/>
              <a:gd name="connsiteY22" fmla="*/ 3834167 h 3834167"/>
              <a:gd name="connsiteX23" fmla="*/ 2088140 w 4020241"/>
              <a:gd name="connsiteY23" fmla="*/ 3831676 h 3834167"/>
              <a:gd name="connsiteX24" fmla="*/ 2076314 w 4020241"/>
              <a:gd name="connsiteY24" fmla="*/ 3833865 h 3834167"/>
              <a:gd name="connsiteX25" fmla="*/ 1975004 w 4020241"/>
              <a:gd name="connsiteY25" fmla="*/ 3790808 h 3834167"/>
              <a:gd name="connsiteX26" fmla="*/ 1948567 w 4020241"/>
              <a:gd name="connsiteY26" fmla="*/ 3763882 h 3834167"/>
              <a:gd name="connsiteX27" fmla="*/ 1510947 w 4020241"/>
              <a:gd name="connsiteY27" fmla="*/ 3318167 h 3834167"/>
              <a:gd name="connsiteX28" fmla="*/ 1510946 w 4020241"/>
              <a:gd name="connsiteY28" fmla="*/ 3318166 h 3834167"/>
              <a:gd name="connsiteX29" fmla="*/ 116917 w 4020241"/>
              <a:gd name="connsiteY29" fmla="*/ 1898351 h 3834167"/>
              <a:gd name="connsiteX30" fmla="*/ 65789 w 4020241"/>
              <a:gd name="connsiteY30" fmla="*/ 1846279 h 3834167"/>
              <a:gd name="connsiteX31" fmla="*/ 68765 w 4020241"/>
              <a:gd name="connsiteY31" fmla="*/ 1521479 h 3834167"/>
              <a:gd name="connsiteX32" fmla="*/ 724298 w 4020241"/>
              <a:gd name="connsiteY32" fmla="*/ 877851 h 3834167"/>
              <a:gd name="connsiteX33" fmla="*/ 724302 w 4020241"/>
              <a:gd name="connsiteY33" fmla="*/ 877848 h 3834167"/>
              <a:gd name="connsiteX34" fmla="*/ 895848 w 4020241"/>
              <a:gd name="connsiteY34" fmla="*/ 709417 h 3834167"/>
              <a:gd name="connsiteX35" fmla="*/ 1485525 w 4020241"/>
              <a:gd name="connsiteY35" fmla="*/ 130451 h 3834167"/>
              <a:gd name="connsiteX36" fmla="*/ 1551381 w 4020241"/>
              <a:gd name="connsiteY36" fmla="*/ 65789 h 3834167"/>
              <a:gd name="connsiteX37" fmla="*/ 1876182 w 4020241"/>
              <a:gd name="connsiteY37" fmla="*/ 68766 h 38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20241" h="3834167">
                <a:moveTo>
                  <a:pt x="1953804" y="298050"/>
                </a:moveTo>
                <a:cubicBezTo>
                  <a:pt x="1799471" y="140862"/>
                  <a:pt x="1546933" y="138548"/>
                  <a:pt x="1389745" y="292881"/>
                </a:cubicBezTo>
                <a:lnTo>
                  <a:pt x="251321" y="1410630"/>
                </a:lnTo>
                <a:cubicBezTo>
                  <a:pt x="94134" y="1564964"/>
                  <a:pt x="91819" y="1817502"/>
                  <a:pt x="246153" y="1974690"/>
                </a:cubicBezTo>
                <a:lnTo>
                  <a:pt x="1854382" y="3612666"/>
                </a:lnTo>
                <a:cubicBezTo>
                  <a:pt x="2008715" y="3769854"/>
                  <a:pt x="2261253" y="3772168"/>
                  <a:pt x="2418441" y="3617835"/>
                </a:cubicBezTo>
                <a:lnTo>
                  <a:pt x="3556865" y="2500085"/>
                </a:lnTo>
                <a:cubicBezTo>
                  <a:pt x="3714053" y="2345752"/>
                  <a:pt x="3716367" y="2093214"/>
                  <a:pt x="3562034" y="1936026"/>
                </a:cubicBezTo>
                <a:close/>
                <a:moveTo>
                  <a:pt x="1876182" y="68766"/>
                </a:moveTo>
                <a:lnTo>
                  <a:pt x="3954452" y="2185478"/>
                </a:lnTo>
                <a:cubicBezTo>
                  <a:pt x="4043321" y="2275992"/>
                  <a:pt x="4041989" y="2421409"/>
                  <a:pt x="3951476" y="2510278"/>
                </a:cubicBezTo>
                <a:lnTo>
                  <a:pt x="3904000" y="2556893"/>
                </a:lnTo>
                <a:lnTo>
                  <a:pt x="3295943" y="3153906"/>
                </a:lnTo>
                <a:lnTo>
                  <a:pt x="2993054" y="3451295"/>
                </a:lnTo>
                <a:lnTo>
                  <a:pt x="2989102" y="3457128"/>
                </a:lnTo>
                <a:lnTo>
                  <a:pt x="2648274" y="3791767"/>
                </a:lnTo>
                <a:lnTo>
                  <a:pt x="2647662" y="3792166"/>
                </a:lnTo>
                <a:lnTo>
                  <a:pt x="2646517" y="3793716"/>
                </a:lnTo>
                <a:lnTo>
                  <a:pt x="2639540" y="3797996"/>
                </a:lnTo>
                <a:lnTo>
                  <a:pt x="2638713" y="3799221"/>
                </a:lnTo>
                <a:cubicBezTo>
                  <a:pt x="2619488" y="3818447"/>
                  <a:pt x="2592928" y="3830338"/>
                  <a:pt x="2563591" y="3830338"/>
                </a:cubicBezTo>
                <a:lnTo>
                  <a:pt x="2132537" y="3830338"/>
                </a:lnTo>
                <a:lnTo>
                  <a:pt x="2111852" y="3834167"/>
                </a:lnTo>
                <a:lnTo>
                  <a:pt x="2088140" y="3831676"/>
                </a:lnTo>
                <a:lnTo>
                  <a:pt x="2076314" y="3833865"/>
                </a:lnTo>
                <a:cubicBezTo>
                  <a:pt x="2039507" y="3833527"/>
                  <a:pt x="2002830" y="3819149"/>
                  <a:pt x="1975004" y="3790808"/>
                </a:cubicBezTo>
                <a:lnTo>
                  <a:pt x="1948567" y="3763882"/>
                </a:lnTo>
                <a:lnTo>
                  <a:pt x="1510947" y="3318167"/>
                </a:lnTo>
                <a:lnTo>
                  <a:pt x="1510946" y="3318166"/>
                </a:lnTo>
                <a:lnTo>
                  <a:pt x="116917" y="1898351"/>
                </a:lnTo>
                <a:lnTo>
                  <a:pt x="65789" y="1846279"/>
                </a:lnTo>
                <a:cubicBezTo>
                  <a:pt x="-23080" y="1755766"/>
                  <a:pt x="-21748" y="1610349"/>
                  <a:pt x="68765" y="1521479"/>
                </a:cubicBezTo>
                <a:lnTo>
                  <a:pt x="724298" y="877851"/>
                </a:lnTo>
                <a:lnTo>
                  <a:pt x="724302" y="877848"/>
                </a:lnTo>
                <a:lnTo>
                  <a:pt x="895848" y="709417"/>
                </a:lnTo>
                <a:lnTo>
                  <a:pt x="1485525" y="130451"/>
                </a:lnTo>
                <a:lnTo>
                  <a:pt x="1551381" y="65789"/>
                </a:lnTo>
                <a:cubicBezTo>
                  <a:pt x="1641894" y="-23079"/>
                  <a:pt x="1787311" y="-21747"/>
                  <a:pt x="1876182" y="68766"/>
                </a:cubicBezTo>
                <a:close/>
              </a:path>
            </a:pathLst>
          </a:custGeom>
          <a:solidFill>
            <a:srgbClr val="F55857"/>
          </a:solidFill>
          <a:ln w="25400" cap="rnd">
            <a:solidFill>
              <a:srgbClr val="F55857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9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FCD1A-4719-04D7-532F-D1BE3AF81BBD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8000">
                <a:srgbClr val="69CF90"/>
              </a:gs>
              <a:gs pos="51000">
                <a:srgbClr val="E8CB2A"/>
              </a:gs>
              <a:gs pos="63000">
                <a:srgbClr val="F5585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86" t="53418" r="6669" b="8960"/>
          <a:stretch/>
        </p:blipFill>
        <p:spPr>
          <a:xfrm rot="5400000">
            <a:off x="4832745" y="1853804"/>
            <a:ext cx="2436022" cy="3171825"/>
          </a:xfrm>
          <a:prstGeom prst="round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B0D5E16-F47F-8B93-D443-E4EE6C48BFA7}"/>
              </a:ext>
            </a:extLst>
          </p:cNvPr>
          <p:cNvSpPr/>
          <p:nvPr/>
        </p:nvSpPr>
        <p:spPr>
          <a:xfrm rot="18868499">
            <a:off x="4062605" y="1420162"/>
            <a:ext cx="4020241" cy="3834167"/>
          </a:xfrm>
          <a:custGeom>
            <a:avLst/>
            <a:gdLst>
              <a:gd name="connsiteX0" fmla="*/ 1953804 w 4020241"/>
              <a:gd name="connsiteY0" fmla="*/ 298050 h 3834167"/>
              <a:gd name="connsiteX1" fmla="*/ 1389745 w 4020241"/>
              <a:gd name="connsiteY1" fmla="*/ 292881 h 3834167"/>
              <a:gd name="connsiteX2" fmla="*/ 251321 w 4020241"/>
              <a:gd name="connsiteY2" fmla="*/ 1410630 h 3834167"/>
              <a:gd name="connsiteX3" fmla="*/ 246153 w 4020241"/>
              <a:gd name="connsiteY3" fmla="*/ 1974690 h 3834167"/>
              <a:gd name="connsiteX4" fmla="*/ 1854382 w 4020241"/>
              <a:gd name="connsiteY4" fmla="*/ 3612666 h 3834167"/>
              <a:gd name="connsiteX5" fmla="*/ 2418441 w 4020241"/>
              <a:gd name="connsiteY5" fmla="*/ 3617835 h 3834167"/>
              <a:gd name="connsiteX6" fmla="*/ 3556865 w 4020241"/>
              <a:gd name="connsiteY6" fmla="*/ 2500085 h 3834167"/>
              <a:gd name="connsiteX7" fmla="*/ 3562034 w 4020241"/>
              <a:gd name="connsiteY7" fmla="*/ 1936026 h 3834167"/>
              <a:gd name="connsiteX8" fmla="*/ 1876182 w 4020241"/>
              <a:gd name="connsiteY8" fmla="*/ 68766 h 3834167"/>
              <a:gd name="connsiteX9" fmla="*/ 3954452 w 4020241"/>
              <a:gd name="connsiteY9" fmla="*/ 2185478 h 3834167"/>
              <a:gd name="connsiteX10" fmla="*/ 3951476 w 4020241"/>
              <a:gd name="connsiteY10" fmla="*/ 2510278 h 3834167"/>
              <a:gd name="connsiteX11" fmla="*/ 3904000 w 4020241"/>
              <a:gd name="connsiteY11" fmla="*/ 2556893 h 3834167"/>
              <a:gd name="connsiteX12" fmla="*/ 3295943 w 4020241"/>
              <a:gd name="connsiteY12" fmla="*/ 3153906 h 3834167"/>
              <a:gd name="connsiteX13" fmla="*/ 2993054 w 4020241"/>
              <a:gd name="connsiteY13" fmla="*/ 3451295 h 3834167"/>
              <a:gd name="connsiteX14" fmla="*/ 2989102 w 4020241"/>
              <a:gd name="connsiteY14" fmla="*/ 3457128 h 3834167"/>
              <a:gd name="connsiteX15" fmla="*/ 2648274 w 4020241"/>
              <a:gd name="connsiteY15" fmla="*/ 3791767 h 3834167"/>
              <a:gd name="connsiteX16" fmla="*/ 2647662 w 4020241"/>
              <a:gd name="connsiteY16" fmla="*/ 3792166 h 3834167"/>
              <a:gd name="connsiteX17" fmla="*/ 2646517 w 4020241"/>
              <a:gd name="connsiteY17" fmla="*/ 3793716 h 3834167"/>
              <a:gd name="connsiteX18" fmla="*/ 2639540 w 4020241"/>
              <a:gd name="connsiteY18" fmla="*/ 3797996 h 3834167"/>
              <a:gd name="connsiteX19" fmla="*/ 2638713 w 4020241"/>
              <a:gd name="connsiteY19" fmla="*/ 3799221 h 3834167"/>
              <a:gd name="connsiteX20" fmla="*/ 2563591 w 4020241"/>
              <a:gd name="connsiteY20" fmla="*/ 3830338 h 3834167"/>
              <a:gd name="connsiteX21" fmla="*/ 2132537 w 4020241"/>
              <a:gd name="connsiteY21" fmla="*/ 3830338 h 3834167"/>
              <a:gd name="connsiteX22" fmla="*/ 2111852 w 4020241"/>
              <a:gd name="connsiteY22" fmla="*/ 3834167 h 3834167"/>
              <a:gd name="connsiteX23" fmla="*/ 2088140 w 4020241"/>
              <a:gd name="connsiteY23" fmla="*/ 3831676 h 3834167"/>
              <a:gd name="connsiteX24" fmla="*/ 2076314 w 4020241"/>
              <a:gd name="connsiteY24" fmla="*/ 3833865 h 3834167"/>
              <a:gd name="connsiteX25" fmla="*/ 1975004 w 4020241"/>
              <a:gd name="connsiteY25" fmla="*/ 3790808 h 3834167"/>
              <a:gd name="connsiteX26" fmla="*/ 1948567 w 4020241"/>
              <a:gd name="connsiteY26" fmla="*/ 3763882 h 3834167"/>
              <a:gd name="connsiteX27" fmla="*/ 1510947 w 4020241"/>
              <a:gd name="connsiteY27" fmla="*/ 3318167 h 3834167"/>
              <a:gd name="connsiteX28" fmla="*/ 1510946 w 4020241"/>
              <a:gd name="connsiteY28" fmla="*/ 3318166 h 3834167"/>
              <a:gd name="connsiteX29" fmla="*/ 116917 w 4020241"/>
              <a:gd name="connsiteY29" fmla="*/ 1898351 h 3834167"/>
              <a:gd name="connsiteX30" fmla="*/ 65789 w 4020241"/>
              <a:gd name="connsiteY30" fmla="*/ 1846279 h 3834167"/>
              <a:gd name="connsiteX31" fmla="*/ 68765 w 4020241"/>
              <a:gd name="connsiteY31" fmla="*/ 1521479 h 3834167"/>
              <a:gd name="connsiteX32" fmla="*/ 724298 w 4020241"/>
              <a:gd name="connsiteY32" fmla="*/ 877851 h 3834167"/>
              <a:gd name="connsiteX33" fmla="*/ 724302 w 4020241"/>
              <a:gd name="connsiteY33" fmla="*/ 877848 h 3834167"/>
              <a:gd name="connsiteX34" fmla="*/ 895848 w 4020241"/>
              <a:gd name="connsiteY34" fmla="*/ 709417 h 3834167"/>
              <a:gd name="connsiteX35" fmla="*/ 1485525 w 4020241"/>
              <a:gd name="connsiteY35" fmla="*/ 130451 h 3834167"/>
              <a:gd name="connsiteX36" fmla="*/ 1551381 w 4020241"/>
              <a:gd name="connsiteY36" fmla="*/ 65789 h 3834167"/>
              <a:gd name="connsiteX37" fmla="*/ 1876182 w 4020241"/>
              <a:gd name="connsiteY37" fmla="*/ 68766 h 38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20241" h="3834167">
                <a:moveTo>
                  <a:pt x="1953804" y="298050"/>
                </a:moveTo>
                <a:cubicBezTo>
                  <a:pt x="1799471" y="140862"/>
                  <a:pt x="1546933" y="138548"/>
                  <a:pt x="1389745" y="292881"/>
                </a:cubicBezTo>
                <a:lnTo>
                  <a:pt x="251321" y="1410630"/>
                </a:lnTo>
                <a:cubicBezTo>
                  <a:pt x="94134" y="1564964"/>
                  <a:pt x="91819" y="1817502"/>
                  <a:pt x="246153" y="1974690"/>
                </a:cubicBezTo>
                <a:lnTo>
                  <a:pt x="1854382" y="3612666"/>
                </a:lnTo>
                <a:cubicBezTo>
                  <a:pt x="2008715" y="3769854"/>
                  <a:pt x="2261253" y="3772168"/>
                  <a:pt x="2418441" y="3617835"/>
                </a:cubicBezTo>
                <a:lnTo>
                  <a:pt x="3556865" y="2500085"/>
                </a:lnTo>
                <a:cubicBezTo>
                  <a:pt x="3714053" y="2345752"/>
                  <a:pt x="3716367" y="2093214"/>
                  <a:pt x="3562034" y="1936026"/>
                </a:cubicBezTo>
                <a:close/>
                <a:moveTo>
                  <a:pt x="1876182" y="68766"/>
                </a:moveTo>
                <a:lnTo>
                  <a:pt x="3954452" y="2185478"/>
                </a:lnTo>
                <a:cubicBezTo>
                  <a:pt x="4043321" y="2275992"/>
                  <a:pt x="4041989" y="2421409"/>
                  <a:pt x="3951476" y="2510278"/>
                </a:cubicBezTo>
                <a:lnTo>
                  <a:pt x="3904000" y="2556893"/>
                </a:lnTo>
                <a:lnTo>
                  <a:pt x="3295943" y="3153906"/>
                </a:lnTo>
                <a:lnTo>
                  <a:pt x="2993054" y="3451295"/>
                </a:lnTo>
                <a:lnTo>
                  <a:pt x="2989102" y="3457128"/>
                </a:lnTo>
                <a:lnTo>
                  <a:pt x="2648274" y="3791767"/>
                </a:lnTo>
                <a:lnTo>
                  <a:pt x="2647662" y="3792166"/>
                </a:lnTo>
                <a:lnTo>
                  <a:pt x="2646517" y="3793716"/>
                </a:lnTo>
                <a:lnTo>
                  <a:pt x="2639540" y="3797996"/>
                </a:lnTo>
                <a:lnTo>
                  <a:pt x="2638713" y="3799221"/>
                </a:lnTo>
                <a:cubicBezTo>
                  <a:pt x="2619488" y="3818447"/>
                  <a:pt x="2592928" y="3830338"/>
                  <a:pt x="2563591" y="3830338"/>
                </a:cubicBezTo>
                <a:lnTo>
                  <a:pt x="2132537" y="3830338"/>
                </a:lnTo>
                <a:lnTo>
                  <a:pt x="2111852" y="3834167"/>
                </a:lnTo>
                <a:lnTo>
                  <a:pt x="2088140" y="3831676"/>
                </a:lnTo>
                <a:lnTo>
                  <a:pt x="2076314" y="3833865"/>
                </a:lnTo>
                <a:cubicBezTo>
                  <a:pt x="2039507" y="3833527"/>
                  <a:pt x="2002830" y="3819149"/>
                  <a:pt x="1975004" y="3790808"/>
                </a:cubicBezTo>
                <a:lnTo>
                  <a:pt x="1948567" y="3763882"/>
                </a:lnTo>
                <a:lnTo>
                  <a:pt x="1510947" y="3318167"/>
                </a:lnTo>
                <a:lnTo>
                  <a:pt x="1510946" y="3318166"/>
                </a:lnTo>
                <a:lnTo>
                  <a:pt x="116917" y="1898351"/>
                </a:lnTo>
                <a:lnTo>
                  <a:pt x="65789" y="1846279"/>
                </a:lnTo>
                <a:cubicBezTo>
                  <a:pt x="-23080" y="1755766"/>
                  <a:pt x="-21748" y="1610349"/>
                  <a:pt x="68765" y="1521479"/>
                </a:cubicBezTo>
                <a:lnTo>
                  <a:pt x="724298" y="877851"/>
                </a:lnTo>
                <a:lnTo>
                  <a:pt x="724302" y="877848"/>
                </a:lnTo>
                <a:lnTo>
                  <a:pt x="895848" y="709417"/>
                </a:lnTo>
                <a:lnTo>
                  <a:pt x="1485525" y="130451"/>
                </a:lnTo>
                <a:lnTo>
                  <a:pt x="1551381" y="65789"/>
                </a:lnTo>
                <a:cubicBezTo>
                  <a:pt x="1641894" y="-23079"/>
                  <a:pt x="1787311" y="-21747"/>
                  <a:pt x="1876182" y="68766"/>
                </a:cubicBezTo>
                <a:close/>
              </a:path>
            </a:pathLst>
          </a:custGeom>
          <a:solidFill>
            <a:srgbClr val="F7922F"/>
          </a:solidFill>
          <a:ln w="25400" cap="rnd">
            <a:solidFill>
              <a:srgbClr val="F7922F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8AA133-E0F9-800A-12BC-3CB8BD7DD6E2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8000">
                <a:srgbClr val="69CF90"/>
              </a:gs>
              <a:gs pos="51000">
                <a:srgbClr val="F7922F"/>
              </a:gs>
              <a:gs pos="63000">
                <a:srgbClr val="F55857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86" t="53418" r="6669" b="8960"/>
          <a:stretch/>
        </p:blipFill>
        <p:spPr>
          <a:xfrm rot="5400000">
            <a:off x="4832745" y="1853804"/>
            <a:ext cx="2436022" cy="3171825"/>
          </a:xfrm>
          <a:prstGeom prst="round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B0D5E16-F47F-8B93-D443-E4EE6C48BFA7}"/>
              </a:ext>
            </a:extLst>
          </p:cNvPr>
          <p:cNvSpPr/>
          <p:nvPr/>
        </p:nvSpPr>
        <p:spPr>
          <a:xfrm rot="18868499">
            <a:off x="4062605" y="1420162"/>
            <a:ext cx="4020241" cy="3834167"/>
          </a:xfrm>
          <a:custGeom>
            <a:avLst/>
            <a:gdLst>
              <a:gd name="connsiteX0" fmla="*/ 1953804 w 4020241"/>
              <a:gd name="connsiteY0" fmla="*/ 298050 h 3834167"/>
              <a:gd name="connsiteX1" fmla="*/ 1389745 w 4020241"/>
              <a:gd name="connsiteY1" fmla="*/ 292881 h 3834167"/>
              <a:gd name="connsiteX2" fmla="*/ 251321 w 4020241"/>
              <a:gd name="connsiteY2" fmla="*/ 1410630 h 3834167"/>
              <a:gd name="connsiteX3" fmla="*/ 246153 w 4020241"/>
              <a:gd name="connsiteY3" fmla="*/ 1974690 h 3834167"/>
              <a:gd name="connsiteX4" fmla="*/ 1854382 w 4020241"/>
              <a:gd name="connsiteY4" fmla="*/ 3612666 h 3834167"/>
              <a:gd name="connsiteX5" fmla="*/ 2418441 w 4020241"/>
              <a:gd name="connsiteY5" fmla="*/ 3617835 h 3834167"/>
              <a:gd name="connsiteX6" fmla="*/ 3556865 w 4020241"/>
              <a:gd name="connsiteY6" fmla="*/ 2500085 h 3834167"/>
              <a:gd name="connsiteX7" fmla="*/ 3562034 w 4020241"/>
              <a:gd name="connsiteY7" fmla="*/ 1936026 h 3834167"/>
              <a:gd name="connsiteX8" fmla="*/ 1876182 w 4020241"/>
              <a:gd name="connsiteY8" fmla="*/ 68766 h 3834167"/>
              <a:gd name="connsiteX9" fmla="*/ 3954452 w 4020241"/>
              <a:gd name="connsiteY9" fmla="*/ 2185478 h 3834167"/>
              <a:gd name="connsiteX10" fmla="*/ 3951476 w 4020241"/>
              <a:gd name="connsiteY10" fmla="*/ 2510278 h 3834167"/>
              <a:gd name="connsiteX11" fmla="*/ 3904000 w 4020241"/>
              <a:gd name="connsiteY11" fmla="*/ 2556893 h 3834167"/>
              <a:gd name="connsiteX12" fmla="*/ 3295943 w 4020241"/>
              <a:gd name="connsiteY12" fmla="*/ 3153906 h 3834167"/>
              <a:gd name="connsiteX13" fmla="*/ 2993054 w 4020241"/>
              <a:gd name="connsiteY13" fmla="*/ 3451295 h 3834167"/>
              <a:gd name="connsiteX14" fmla="*/ 2989102 w 4020241"/>
              <a:gd name="connsiteY14" fmla="*/ 3457128 h 3834167"/>
              <a:gd name="connsiteX15" fmla="*/ 2648274 w 4020241"/>
              <a:gd name="connsiteY15" fmla="*/ 3791767 h 3834167"/>
              <a:gd name="connsiteX16" fmla="*/ 2647662 w 4020241"/>
              <a:gd name="connsiteY16" fmla="*/ 3792166 h 3834167"/>
              <a:gd name="connsiteX17" fmla="*/ 2646517 w 4020241"/>
              <a:gd name="connsiteY17" fmla="*/ 3793716 h 3834167"/>
              <a:gd name="connsiteX18" fmla="*/ 2639540 w 4020241"/>
              <a:gd name="connsiteY18" fmla="*/ 3797996 h 3834167"/>
              <a:gd name="connsiteX19" fmla="*/ 2638713 w 4020241"/>
              <a:gd name="connsiteY19" fmla="*/ 3799221 h 3834167"/>
              <a:gd name="connsiteX20" fmla="*/ 2563591 w 4020241"/>
              <a:gd name="connsiteY20" fmla="*/ 3830338 h 3834167"/>
              <a:gd name="connsiteX21" fmla="*/ 2132537 w 4020241"/>
              <a:gd name="connsiteY21" fmla="*/ 3830338 h 3834167"/>
              <a:gd name="connsiteX22" fmla="*/ 2111852 w 4020241"/>
              <a:gd name="connsiteY22" fmla="*/ 3834167 h 3834167"/>
              <a:gd name="connsiteX23" fmla="*/ 2088140 w 4020241"/>
              <a:gd name="connsiteY23" fmla="*/ 3831676 h 3834167"/>
              <a:gd name="connsiteX24" fmla="*/ 2076314 w 4020241"/>
              <a:gd name="connsiteY24" fmla="*/ 3833865 h 3834167"/>
              <a:gd name="connsiteX25" fmla="*/ 1975004 w 4020241"/>
              <a:gd name="connsiteY25" fmla="*/ 3790808 h 3834167"/>
              <a:gd name="connsiteX26" fmla="*/ 1948567 w 4020241"/>
              <a:gd name="connsiteY26" fmla="*/ 3763882 h 3834167"/>
              <a:gd name="connsiteX27" fmla="*/ 1510947 w 4020241"/>
              <a:gd name="connsiteY27" fmla="*/ 3318167 h 3834167"/>
              <a:gd name="connsiteX28" fmla="*/ 1510946 w 4020241"/>
              <a:gd name="connsiteY28" fmla="*/ 3318166 h 3834167"/>
              <a:gd name="connsiteX29" fmla="*/ 116917 w 4020241"/>
              <a:gd name="connsiteY29" fmla="*/ 1898351 h 3834167"/>
              <a:gd name="connsiteX30" fmla="*/ 65789 w 4020241"/>
              <a:gd name="connsiteY30" fmla="*/ 1846279 h 3834167"/>
              <a:gd name="connsiteX31" fmla="*/ 68765 w 4020241"/>
              <a:gd name="connsiteY31" fmla="*/ 1521479 h 3834167"/>
              <a:gd name="connsiteX32" fmla="*/ 724298 w 4020241"/>
              <a:gd name="connsiteY32" fmla="*/ 877851 h 3834167"/>
              <a:gd name="connsiteX33" fmla="*/ 724302 w 4020241"/>
              <a:gd name="connsiteY33" fmla="*/ 877848 h 3834167"/>
              <a:gd name="connsiteX34" fmla="*/ 895848 w 4020241"/>
              <a:gd name="connsiteY34" fmla="*/ 709417 h 3834167"/>
              <a:gd name="connsiteX35" fmla="*/ 1485525 w 4020241"/>
              <a:gd name="connsiteY35" fmla="*/ 130451 h 3834167"/>
              <a:gd name="connsiteX36" fmla="*/ 1551381 w 4020241"/>
              <a:gd name="connsiteY36" fmla="*/ 65789 h 3834167"/>
              <a:gd name="connsiteX37" fmla="*/ 1876182 w 4020241"/>
              <a:gd name="connsiteY37" fmla="*/ 68766 h 38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20241" h="3834167">
                <a:moveTo>
                  <a:pt x="1953804" y="298050"/>
                </a:moveTo>
                <a:cubicBezTo>
                  <a:pt x="1799471" y="140862"/>
                  <a:pt x="1546933" y="138548"/>
                  <a:pt x="1389745" y="292881"/>
                </a:cubicBezTo>
                <a:lnTo>
                  <a:pt x="251321" y="1410630"/>
                </a:lnTo>
                <a:cubicBezTo>
                  <a:pt x="94134" y="1564964"/>
                  <a:pt x="91819" y="1817502"/>
                  <a:pt x="246153" y="1974690"/>
                </a:cubicBezTo>
                <a:lnTo>
                  <a:pt x="1854382" y="3612666"/>
                </a:lnTo>
                <a:cubicBezTo>
                  <a:pt x="2008715" y="3769854"/>
                  <a:pt x="2261253" y="3772168"/>
                  <a:pt x="2418441" y="3617835"/>
                </a:cubicBezTo>
                <a:lnTo>
                  <a:pt x="3556865" y="2500085"/>
                </a:lnTo>
                <a:cubicBezTo>
                  <a:pt x="3714053" y="2345752"/>
                  <a:pt x="3716367" y="2093214"/>
                  <a:pt x="3562034" y="1936026"/>
                </a:cubicBezTo>
                <a:close/>
                <a:moveTo>
                  <a:pt x="1876182" y="68766"/>
                </a:moveTo>
                <a:lnTo>
                  <a:pt x="3954452" y="2185478"/>
                </a:lnTo>
                <a:cubicBezTo>
                  <a:pt x="4043321" y="2275992"/>
                  <a:pt x="4041989" y="2421409"/>
                  <a:pt x="3951476" y="2510278"/>
                </a:cubicBezTo>
                <a:lnTo>
                  <a:pt x="3904000" y="2556893"/>
                </a:lnTo>
                <a:lnTo>
                  <a:pt x="3295943" y="3153906"/>
                </a:lnTo>
                <a:lnTo>
                  <a:pt x="2993054" y="3451295"/>
                </a:lnTo>
                <a:lnTo>
                  <a:pt x="2989102" y="3457128"/>
                </a:lnTo>
                <a:lnTo>
                  <a:pt x="2648274" y="3791767"/>
                </a:lnTo>
                <a:lnTo>
                  <a:pt x="2647662" y="3792166"/>
                </a:lnTo>
                <a:lnTo>
                  <a:pt x="2646517" y="3793716"/>
                </a:lnTo>
                <a:lnTo>
                  <a:pt x="2639540" y="3797996"/>
                </a:lnTo>
                <a:lnTo>
                  <a:pt x="2638713" y="3799221"/>
                </a:lnTo>
                <a:cubicBezTo>
                  <a:pt x="2619488" y="3818447"/>
                  <a:pt x="2592928" y="3830338"/>
                  <a:pt x="2563591" y="3830338"/>
                </a:cubicBezTo>
                <a:lnTo>
                  <a:pt x="2132537" y="3830338"/>
                </a:lnTo>
                <a:lnTo>
                  <a:pt x="2111852" y="3834167"/>
                </a:lnTo>
                <a:lnTo>
                  <a:pt x="2088140" y="3831676"/>
                </a:lnTo>
                <a:lnTo>
                  <a:pt x="2076314" y="3833865"/>
                </a:lnTo>
                <a:cubicBezTo>
                  <a:pt x="2039507" y="3833527"/>
                  <a:pt x="2002830" y="3819149"/>
                  <a:pt x="1975004" y="3790808"/>
                </a:cubicBezTo>
                <a:lnTo>
                  <a:pt x="1948567" y="3763882"/>
                </a:lnTo>
                <a:lnTo>
                  <a:pt x="1510947" y="3318167"/>
                </a:lnTo>
                <a:lnTo>
                  <a:pt x="1510946" y="3318166"/>
                </a:lnTo>
                <a:lnTo>
                  <a:pt x="116917" y="1898351"/>
                </a:lnTo>
                <a:lnTo>
                  <a:pt x="65789" y="1846279"/>
                </a:lnTo>
                <a:cubicBezTo>
                  <a:pt x="-23080" y="1755766"/>
                  <a:pt x="-21748" y="1610349"/>
                  <a:pt x="68765" y="1521479"/>
                </a:cubicBezTo>
                <a:lnTo>
                  <a:pt x="724298" y="877851"/>
                </a:lnTo>
                <a:lnTo>
                  <a:pt x="724302" y="877848"/>
                </a:lnTo>
                <a:lnTo>
                  <a:pt x="895848" y="709417"/>
                </a:lnTo>
                <a:lnTo>
                  <a:pt x="1485525" y="130451"/>
                </a:lnTo>
                <a:lnTo>
                  <a:pt x="1551381" y="65789"/>
                </a:lnTo>
                <a:cubicBezTo>
                  <a:pt x="1641894" y="-23079"/>
                  <a:pt x="1787311" y="-21747"/>
                  <a:pt x="1876182" y="68766"/>
                </a:cubicBezTo>
                <a:close/>
              </a:path>
            </a:pathLst>
          </a:custGeom>
          <a:solidFill>
            <a:srgbClr val="E8CB2A"/>
          </a:solidFill>
          <a:ln w="25400" cap="rnd">
            <a:solidFill>
              <a:srgbClr val="E8CB2A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1A194-0B87-0E84-1A26-7B9214B29B51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8000">
                <a:srgbClr val="F55857"/>
              </a:gs>
              <a:gs pos="51000">
                <a:srgbClr val="F7922F"/>
              </a:gs>
              <a:gs pos="63000">
                <a:srgbClr val="E8CB2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86" t="53418" r="6669" b="8960"/>
          <a:stretch/>
        </p:blipFill>
        <p:spPr>
          <a:xfrm rot="5400000">
            <a:off x="4832745" y="1853804"/>
            <a:ext cx="2436022" cy="3171825"/>
          </a:xfrm>
          <a:prstGeom prst="round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B0D5E16-F47F-8B93-D443-E4EE6C48BFA7}"/>
              </a:ext>
            </a:extLst>
          </p:cNvPr>
          <p:cNvSpPr/>
          <p:nvPr/>
        </p:nvSpPr>
        <p:spPr>
          <a:xfrm rot="18868499">
            <a:off x="4062605" y="1420162"/>
            <a:ext cx="4020241" cy="3834167"/>
          </a:xfrm>
          <a:custGeom>
            <a:avLst/>
            <a:gdLst>
              <a:gd name="connsiteX0" fmla="*/ 1953804 w 4020241"/>
              <a:gd name="connsiteY0" fmla="*/ 298050 h 3834167"/>
              <a:gd name="connsiteX1" fmla="*/ 1389745 w 4020241"/>
              <a:gd name="connsiteY1" fmla="*/ 292881 h 3834167"/>
              <a:gd name="connsiteX2" fmla="*/ 251321 w 4020241"/>
              <a:gd name="connsiteY2" fmla="*/ 1410630 h 3834167"/>
              <a:gd name="connsiteX3" fmla="*/ 246153 w 4020241"/>
              <a:gd name="connsiteY3" fmla="*/ 1974690 h 3834167"/>
              <a:gd name="connsiteX4" fmla="*/ 1854382 w 4020241"/>
              <a:gd name="connsiteY4" fmla="*/ 3612666 h 3834167"/>
              <a:gd name="connsiteX5" fmla="*/ 2418441 w 4020241"/>
              <a:gd name="connsiteY5" fmla="*/ 3617835 h 3834167"/>
              <a:gd name="connsiteX6" fmla="*/ 3556865 w 4020241"/>
              <a:gd name="connsiteY6" fmla="*/ 2500085 h 3834167"/>
              <a:gd name="connsiteX7" fmla="*/ 3562034 w 4020241"/>
              <a:gd name="connsiteY7" fmla="*/ 1936026 h 3834167"/>
              <a:gd name="connsiteX8" fmla="*/ 1876182 w 4020241"/>
              <a:gd name="connsiteY8" fmla="*/ 68766 h 3834167"/>
              <a:gd name="connsiteX9" fmla="*/ 3954452 w 4020241"/>
              <a:gd name="connsiteY9" fmla="*/ 2185478 h 3834167"/>
              <a:gd name="connsiteX10" fmla="*/ 3951476 w 4020241"/>
              <a:gd name="connsiteY10" fmla="*/ 2510278 h 3834167"/>
              <a:gd name="connsiteX11" fmla="*/ 3904000 w 4020241"/>
              <a:gd name="connsiteY11" fmla="*/ 2556893 h 3834167"/>
              <a:gd name="connsiteX12" fmla="*/ 3295943 w 4020241"/>
              <a:gd name="connsiteY12" fmla="*/ 3153906 h 3834167"/>
              <a:gd name="connsiteX13" fmla="*/ 2993054 w 4020241"/>
              <a:gd name="connsiteY13" fmla="*/ 3451295 h 3834167"/>
              <a:gd name="connsiteX14" fmla="*/ 2989102 w 4020241"/>
              <a:gd name="connsiteY14" fmla="*/ 3457128 h 3834167"/>
              <a:gd name="connsiteX15" fmla="*/ 2648274 w 4020241"/>
              <a:gd name="connsiteY15" fmla="*/ 3791767 h 3834167"/>
              <a:gd name="connsiteX16" fmla="*/ 2647662 w 4020241"/>
              <a:gd name="connsiteY16" fmla="*/ 3792166 h 3834167"/>
              <a:gd name="connsiteX17" fmla="*/ 2646517 w 4020241"/>
              <a:gd name="connsiteY17" fmla="*/ 3793716 h 3834167"/>
              <a:gd name="connsiteX18" fmla="*/ 2639540 w 4020241"/>
              <a:gd name="connsiteY18" fmla="*/ 3797996 h 3834167"/>
              <a:gd name="connsiteX19" fmla="*/ 2638713 w 4020241"/>
              <a:gd name="connsiteY19" fmla="*/ 3799221 h 3834167"/>
              <a:gd name="connsiteX20" fmla="*/ 2563591 w 4020241"/>
              <a:gd name="connsiteY20" fmla="*/ 3830338 h 3834167"/>
              <a:gd name="connsiteX21" fmla="*/ 2132537 w 4020241"/>
              <a:gd name="connsiteY21" fmla="*/ 3830338 h 3834167"/>
              <a:gd name="connsiteX22" fmla="*/ 2111852 w 4020241"/>
              <a:gd name="connsiteY22" fmla="*/ 3834167 h 3834167"/>
              <a:gd name="connsiteX23" fmla="*/ 2088140 w 4020241"/>
              <a:gd name="connsiteY23" fmla="*/ 3831676 h 3834167"/>
              <a:gd name="connsiteX24" fmla="*/ 2076314 w 4020241"/>
              <a:gd name="connsiteY24" fmla="*/ 3833865 h 3834167"/>
              <a:gd name="connsiteX25" fmla="*/ 1975004 w 4020241"/>
              <a:gd name="connsiteY25" fmla="*/ 3790808 h 3834167"/>
              <a:gd name="connsiteX26" fmla="*/ 1948567 w 4020241"/>
              <a:gd name="connsiteY26" fmla="*/ 3763882 h 3834167"/>
              <a:gd name="connsiteX27" fmla="*/ 1510947 w 4020241"/>
              <a:gd name="connsiteY27" fmla="*/ 3318167 h 3834167"/>
              <a:gd name="connsiteX28" fmla="*/ 1510946 w 4020241"/>
              <a:gd name="connsiteY28" fmla="*/ 3318166 h 3834167"/>
              <a:gd name="connsiteX29" fmla="*/ 116917 w 4020241"/>
              <a:gd name="connsiteY29" fmla="*/ 1898351 h 3834167"/>
              <a:gd name="connsiteX30" fmla="*/ 65789 w 4020241"/>
              <a:gd name="connsiteY30" fmla="*/ 1846279 h 3834167"/>
              <a:gd name="connsiteX31" fmla="*/ 68765 w 4020241"/>
              <a:gd name="connsiteY31" fmla="*/ 1521479 h 3834167"/>
              <a:gd name="connsiteX32" fmla="*/ 724298 w 4020241"/>
              <a:gd name="connsiteY32" fmla="*/ 877851 h 3834167"/>
              <a:gd name="connsiteX33" fmla="*/ 724302 w 4020241"/>
              <a:gd name="connsiteY33" fmla="*/ 877848 h 3834167"/>
              <a:gd name="connsiteX34" fmla="*/ 895848 w 4020241"/>
              <a:gd name="connsiteY34" fmla="*/ 709417 h 3834167"/>
              <a:gd name="connsiteX35" fmla="*/ 1485525 w 4020241"/>
              <a:gd name="connsiteY35" fmla="*/ 130451 h 3834167"/>
              <a:gd name="connsiteX36" fmla="*/ 1551381 w 4020241"/>
              <a:gd name="connsiteY36" fmla="*/ 65789 h 3834167"/>
              <a:gd name="connsiteX37" fmla="*/ 1876182 w 4020241"/>
              <a:gd name="connsiteY37" fmla="*/ 68766 h 38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20241" h="3834167">
                <a:moveTo>
                  <a:pt x="1953804" y="298050"/>
                </a:moveTo>
                <a:cubicBezTo>
                  <a:pt x="1799471" y="140862"/>
                  <a:pt x="1546933" y="138548"/>
                  <a:pt x="1389745" y="292881"/>
                </a:cubicBezTo>
                <a:lnTo>
                  <a:pt x="251321" y="1410630"/>
                </a:lnTo>
                <a:cubicBezTo>
                  <a:pt x="94134" y="1564964"/>
                  <a:pt x="91819" y="1817502"/>
                  <a:pt x="246153" y="1974690"/>
                </a:cubicBezTo>
                <a:lnTo>
                  <a:pt x="1854382" y="3612666"/>
                </a:lnTo>
                <a:cubicBezTo>
                  <a:pt x="2008715" y="3769854"/>
                  <a:pt x="2261253" y="3772168"/>
                  <a:pt x="2418441" y="3617835"/>
                </a:cubicBezTo>
                <a:lnTo>
                  <a:pt x="3556865" y="2500085"/>
                </a:lnTo>
                <a:cubicBezTo>
                  <a:pt x="3714053" y="2345752"/>
                  <a:pt x="3716367" y="2093214"/>
                  <a:pt x="3562034" y="1936026"/>
                </a:cubicBezTo>
                <a:close/>
                <a:moveTo>
                  <a:pt x="1876182" y="68766"/>
                </a:moveTo>
                <a:lnTo>
                  <a:pt x="3954452" y="2185478"/>
                </a:lnTo>
                <a:cubicBezTo>
                  <a:pt x="4043321" y="2275992"/>
                  <a:pt x="4041989" y="2421409"/>
                  <a:pt x="3951476" y="2510278"/>
                </a:cubicBezTo>
                <a:lnTo>
                  <a:pt x="3904000" y="2556893"/>
                </a:lnTo>
                <a:lnTo>
                  <a:pt x="3295943" y="3153906"/>
                </a:lnTo>
                <a:lnTo>
                  <a:pt x="2993054" y="3451295"/>
                </a:lnTo>
                <a:lnTo>
                  <a:pt x="2989102" y="3457128"/>
                </a:lnTo>
                <a:lnTo>
                  <a:pt x="2648274" y="3791767"/>
                </a:lnTo>
                <a:lnTo>
                  <a:pt x="2647662" y="3792166"/>
                </a:lnTo>
                <a:lnTo>
                  <a:pt x="2646517" y="3793716"/>
                </a:lnTo>
                <a:lnTo>
                  <a:pt x="2639540" y="3797996"/>
                </a:lnTo>
                <a:lnTo>
                  <a:pt x="2638713" y="3799221"/>
                </a:lnTo>
                <a:cubicBezTo>
                  <a:pt x="2619488" y="3818447"/>
                  <a:pt x="2592928" y="3830338"/>
                  <a:pt x="2563591" y="3830338"/>
                </a:cubicBezTo>
                <a:lnTo>
                  <a:pt x="2132537" y="3830338"/>
                </a:lnTo>
                <a:lnTo>
                  <a:pt x="2111852" y="3834167"/>
                </a:lnTo>
                <a:lnTo>
                  <a:pt x="2088140" y="3831676"/>
                </a:lnTo>
                <a:lnTo>
                  <a:pt x="2076314" y="3833865"/>
                </a:lnTo>
                <a:cubicBezTo>
                  <a:pt x="2039507" y="3833527"/>
                  <a:pt x="2002830" y="3819149"/>
                  <a:pt x="1975004" y="3790808"/>
                </a:cubicBezTo>
                <a:lnTo>
                  <a:pt x="1948567" y="3763882"/>
                </a:lnTo>
                <a:lnTo>
                  <a:pt x="1510947" y="3318167"/>
                </a:lnTo>
                <a:lnTo>
                  <a:pt x="1510946" y="3318166"/>
                </a:lnTo>
                <a:lnTo>
                  <a:pt x="116917" y="1898351"/>
                </a:lnTo>
                <a:lnTo>
                  <a:pt x="65789" y="1846279"/>
                </a:lnTo>
                <a:cubicBezTo>
                  <a:pt x="-23080" y="1755766"/>
                  <a:pt x="-21748" y="1610349"/>
                  <a:pt x="68765" y="1521479"/>
                </a:cubicBezTo>
                <a:lnTo>
                  <a:pt x="724298" y="877851"/>
                </a:lnTo>
                <a:lnTo>
                  <a:pt x="724302" y="877848"/>
                </a:lnTo>
                <a:lnTo>
                  <a:pt x="895848" y="709417"/>
                </a:lnTo>
                <a:lnTo>
                  <a:pt x="1485525" y="130451"/>
                </a:lnTo>
                <a:lnTo>
                  <a:pt x="1551381" y="65789"/>
                </a:lnTo>
                <a:cubicBezTo>
                  <a:pt x="1641894" y="-23079"/>
                  <a:pt x="1787311" y="-21747"/>
                  <a:pt x="1876182" y="68766"/>
                </a:cubicBezTo>
                <a:close/>
              </a:path>
            </a:pathLst>
          </a:custGeom>
          <a:solidFill>
            <a:srgbClr val="69CF90"/>
          </a:solidFill>
          <a:ln w="25400" cap="rnd">
            <a:solidFill>
              <a:srgbClr val="69CF90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1AAFC-5F47-7AB5-D544-ED2FE5FCF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9" b="235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619323-A1DF-C5AA-251D-9574D0632C39}"/>
              </a:ext>
            </a:extLst>
          </p:cNvPr>
          <p:cNvSpPr/>
          <p:nvPr/>
        </p:nvSpPr>
        <p:spPr>
          <a:xfrm>
            <a:off x="-161364" y="-179294"/>
            <a:ext cx="6257364" cy="3608294"/>
          </a:xfrm>
          <a:prstGeom prst="rect">
            <a:avLst/>
          </a:prstGeom>
          <a:solidFill>
            <a:srgbClr val="F5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8C6B9-0AA9-10E3-352A-2DD6AC3CFD52}"/>
              </a:ext>
            </a:extLst>
          </p:cNvPr>
          <p:cNvSpPr/>
          <p:nvPr/>
        </p:nvSpPr>
        <p:spPr>
          <a:xfrm>
            <a:off x="6096000" y="-179294"/>
            <a:ext cx="6257364" cy="3608294"/>
          </a:xfrm>
          <a:prstGeom prst="rect">
            <a:avLst/>
          </a:prstGeom>
          <a:solidFill>
            <a:srgbClr val="F79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6B54B-3896-3E20-44D5-0CDB8C58C1C1}"/>
              </a:ext>
            </a:extLst>
          </p:cNvPr>
          <p:cNvSpPr/>
          <p:nvPr/>
        </p:nvSpPr>
        <p:spPr>
          <a:xfrm>
            <a:off x="-161364" y="3429000"/>
            <a:ext cx="6257364" cy="3608294"/>
          </a:xfrm>
          <a:prstGeom prst="rect">
            <a:avLst/>
          </a:prstGeom>
          <a:solidFill>
            <a:srgbClr val="E8C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499D9-F22E-5D35-90C2-BD70BB2D236F}"/>
              </a:ext>
            </a:extLst>
          </p:cNvPr>
          <p:cNvSpPr/>
          <p:nvPr/>
        </p:nvSpPr>
        <p:spPr>
          <a:xfrm>
            <a:off x="6096000" y="3429000"/>
            <a:ext cx="6257364" cy="3608294"/>
          </a:xfrm>
          <a:prstGeom prst="rect">
            <a:avLst/>
          </a:prstGeom>
          <a:solidFill>
            <a:srgbClr val="69C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E36FF-7FA5-1FF5-CBCF-443E3001E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9" b="235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619323-A1DF-C5AA-251D-9574D0632C39}"/>
              </a:ext>
            </a:extLst>
          </p:cNvPr>
          <p:cNvSpPr/>
          <p:nvPr/>
        </p:nvSpPr>
        <p:spPr>
          <a:xfrm>
            <a:off x="-161364" y="-179294"/>
            <a:ext cx="6257364" cy="3608294"/>
          </a:xfrm>
          <a:prstGeom prst="rect">
            <a:avLst/>
          </a:prstGeom>
          <a:solidFill>
            <a:srgbClr val="F5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8C6B9-0AA9-10E3-352A-2DD6AC3CFD52}"/>
              </a:ext>
            </a:extLst>
          </p:cNvPr>
          <p:cNvSpPr/>
          <p:nvPr/>
        </p:nvSpPr>
        <p:spPr>
          <a:xfrm>
            <a:off x="6096000" y="-179294"/>
            <a:ext cx="6257364" cy="3608294"/>
          </a:xfrm>
          <a:prstGeom prst="rect">
            <a:avLst/>
          </a:prstGeom>
          <a:solidFill>
            <a:srgbClr val="F79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6B54B-3896-3E20-44D5-0CDB8C58C1C1}"/>
              </a:ext>
            </a:extLst>
          </p:cNvPr>
          <p:cNvSpPr/>
          <p:nvPr/>
        </p:nvSpPr>
        <p:spPr>
          <a:xfrm>
            <a:off x="-161364" y="3429000"/>
            <a:ext cx="6257364" cy="3608294"/>
          </a:xfrm>
          <a:prstGeom prst="rect">
            <a:avLst/>
          </a:prstGeom>
          <a:solidFill>
            <a:srgbClr val="E8C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499D9-F22E-5D35-90C2-BD70BB2D236F}"/>
              </a:ext>
            </a:extLst>
          </p:cNvPr>
          <p:cNvSpPr/>
          <p:nvPr/>
        </p:nvSpPr>
        <p:spPr>
          <a:xfrm>
            <a:off x="6096000" y="3429000"/>
            <a:ext cx="6257364" cy="3608294"/>
          </a:xfrm>
          <a:prstGeom prst="rect">
            <a:avLst/>
          </a:prstGeom>
          <a:solidFill>
            <a:srgbClr val="69C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2EBC0-6F33-ACA7-3ECA-1743E337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37" b="235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34612-5E60-146A-A4BB-4E904664A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8" b="235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619323-A1DF-C5AA-251D-9574D0632C39}"/>
              </a:ext>
            </a:extLst>
          </p:cNvPr>
          <p:cNvSpPr/>
          <p:nvPr/>
        </p:nvSpPr>
        <p:spPr>
          <a:xfrm>
            <a:off x="-161364" y="-179294"/>
            <a:ext cx="6257364" cy="3608294"/>
          </a:xfrm>
          <a:prstGeom prst="rect">
            <a:avLst/>
          </a:prstGeom>
          <a:solidFill>
            <a:srgbClr val="F5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8C6B9-0AA9-10E3-352A-2DD6AC3CFD52}"/>
              </a:ext>
            </a:extLst>
          </p:cNvPr>
          <p:cNvSpPr/>
          <p:nvPr/>
        </p:nvSpPr>
        <p:spPr>
          <a:xfrm>
            <a:off x="6096000" y="-179294"/>
            <a:ext cx="6257364" cy="3608294"/>
          </a:xfrm>
          <a:prstGeom prst="rect">
            <a:avLst/>
          </a:prstGeom>
          <a:solidFill>
            <a:srgbClr val="F79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6B54B-3896-3E20-44D5-0CDB8C58C1C1}"/>
              </a:ext>
            </a:extLst>
          </p:cNvPr>
          <p:cNvSpPr/>
          <p:nvPr/>
        </p:nvSpPr>
        <p:spPr>
          <a:xfrm>
            <a:off x="-161364" y="3429000"/>
            <a:ext cx="6257364" cy="3608294"/>
          </a:xfrm>
          <a:prstGeom prst="rect">
            <a:avLst/>
          </a:prstGeom>
          <a:solidFill>
            <a:srgbClr val="E8C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499D9-F22E-5D35-90C2-BD70BB2D236F}"/>
              </a:ext>
            </a:extLst>
          </p:cNvPr>
          <p:cNvSpPr/>
          <p:nvPr/>
        </p:nvSpPr>
        <p:spPr>
          <a:xfrm>
            <a:off x="6096000" y="3429000"/>
            <a:ext cx="6257364" cy="3608294"/>
          </a:xfrm>
          <a:prstGeom prst="rect">
            <a:avLst/>
          </a:prstGeom>
          <a:solidFill>
            <a:srgbClr val="69C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05ACB8-42B0-DE57-2C0C-5C4238CB0322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22000">
                <a:srgbClr val="69CF90"/>
              </a:gs>
              <a:gs pos="51000">
                <a:srgbClr val="E8CB2A"/>
              </a:gs>
              <a:gs pos="77000">
                <a:srgbClr val="F7922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41573" r="72643" b="17371"/>
          <a:stretch/>
        </p:blipFill>
        <p:spPr>
          <a:xfrm rot="5400000">
            <a:off x="3205160" y="919164"/>
            <a:ext cx="3305178" cy="41529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E899991-4F7F-B78B-7B3C-9866EB4C32AC}"/>
              </a:ext>
            </a:extLst>
          </p:cNvPr>
          <p:cNvSpPr/>
          <p:nvPr/>
        </p:nvSpPr>
        <p:spPr>
          <a:xfrm>
            <a:off x="1904442" y="846376"/>
            <a:ext cx="8383115" cy="5165248"/>
          </a:xfrm>
          <a:custGeom>
            <a:avLst/>
            <a:gdLst>
              <a:gd name="connsiteX0" fmla="*/ 1582296 w 8383115"/>
              <a:gd name="connsiteY0" fmla="*/ 705334 h 5165248"/>
              <a:gd name="connsiteX1" fmla="*/ 1101995 w 8383115"/>
              <a:gd name="connsiteY1" fmla="*/ 1185635 h 5165248"/>
              <a:gd name="connsiteX2" fmla="*/ 1101995 w 8383115"/>
              <a:gd name="connsiteY2" fmla="*/ 3106779 h 5165248"/>
              <a:gd name="connsiteX3" fmla="*/ 1582296 w 8383115"/>
              <a:gd name="connsiteY3" fmla="*/ 3587080 h 5165248"/>
              <a:gd name="connsiteX4" fmla="*/ 4320858 w 8383115"/>
              <a:gd name="connsiteY4" fmla="*/ 3587080 h 5165248"/>
              <a:gd name="connsiteX5" fmla="*/ 4801159 w 8383115"/>
              <a:gd name="connsiteY5" fmla="*/ 3106779 h 5165248"/>
              <a:gd name="connsiteX6" fmla="*/ 4801159 w 8383115"/>
              <a:gd name="connsiteY6" fmla="*/ 1185635 h 5165248"/>
              <a:gd name="connsiteX7" fmla="*/ 4320858 w 8383115"/>
              <a:gd name="connsiteY7" fmla="*/ 705334 h 5165248"/>
              <a:gd name="connsiteX8" fmla="*/ 257923 w 8383115"/>
              <a:gd name="connsiteY8" fmla="*/ 0 h 5165248"/>
              <a:gd name="connsiteX9" fmla="*/ 8125192 w 8383115"/>
              <a:gd name="connsiteY9" fmla="*/ 0 h 5165248"/>
              <a:gd name="connsiteX10" fmla="*/ 8362844 w 8383115"/>
              <a:gd name="connsiteY10" fmla="*/ 157528 h 5165248"/>
              <a:gd name="connsiteX11" fmla="*/ 8379649 w 8383115"/>
              <a:gd name="connsiteY11" fmla="*/ 240764 h 5165248"/>
              <a:gd name="connsiteX12" fmla="*/ 8383113 w 8383115"/>
              <a:gd name="connsiteY12" fmla="*/ 240764 h 5165248"/>
              <a:gd name="connsiteX13" fmla="*/ 8383113 w 8383115"/>
              <a:gd name="connsiteY13" fmla="*/ 257917 h 5165248"/>
              <a:gd name="connsiteX14" fmla="*/ 8383114 w 8383115"/>
              <a:gd name="connsiteY14" fmla="*/ 257922 h 5165248"/>
              <a:gd name="connsiteX15" fmla="*/ 8383114 w 8383115"/>
              <a:gd name="connsiteY15" fmla="*/ 2374746 h 5165248"/>
              <a:gd name="connsiteX16" fmla="*/ 8383114 w 8383115"/>
              <a:gd name="connsiteY16" fmla="*/ 2374751 h 5165248"/>
              <a:gd name="connsiteX17" fmla="*/ 8383114 w 8383115"/>
              <a:gd name="connsiteY17" fmla="*/ 3379325 h 5165248"/>
              <a:gd name="connsiteX18" fmla="*/ 8383114 w 8383115"/>
              <a:gd name="connsiteY18" fmla="*/ 3379330 h 5165248"/>
              <a:gd name="connsiteX19" fmla="*/ 8383114 w 8383115"/>
              <a:gd name="connsiteY19" fmla="*/ 3388216 h 5165248"/>
              <a:gd name="connsiteX20" fmla="*/ 8383115 w 8383115"/>
              <a:gd name="connsiteY20" fmla="*/ 3388221 h 5165248"/>
              <a:gd name="connsiteX21" fmla="*/ 8383115 w 8383115"/>
              <a:gd name="connsiteY21" fmla="*/ 4203296 h 5165248"/>
              <a:gd name="connsiteX22" fmla="*/ 8383113 w 8383115"/>
              <a:gd name="connsiteY22" fmla="*/ 4203304 h 5165248"/>
              <a:gd name="connsiteX23" fmla="*/ 8383114 w 8383115"/>
              <a:gd name="connsiteY23" fmla="*/ 4216061 h 5165248"/>
              <a:gd name="connsiteX24" fmla="*/ 8379888 w 8383115"/>
              <a:gd name="connsiteY24" fmla="*/ 4219281 h 5165248"/>
              <a:gd name="connsiteX25" fmla="*/ 8368248 w 8383115"/>
              <a:gd name="connsiteY25" fmla="*/ 4276938 h 5165248"/>
              <a:gd name="connsiteX26" fmla="*/ 8368615 w 8383115"/>
              <a:gd name="connsiteY26" fmla="*/ 4277874 h 5165248"/>
              <a:gd name="connsiteX27" fmla="*/ 8367579 w 8383115"/>
              <a:gd name="connsiteY27" fmla="*/ 4280247 h 5165248"/>
              <a:gd name="connsiteX28" fmla="*/ 8367101 w 8383115"/>
              <a:gd name="connsiteY28" fmla="*/ 4282615 h 5165248"/>
              <a:gd name="connsiteX29" fmla="*/ 8365526 w 8383115"/>
              <a:gd name="connsiteY29" fmla="*/ 4284951 h 5165248"/>
              <a:gd name="connsiteX30" fmla="*/ 8355931 w 8383115"/>
              <a:gd name="connsiteY30" fmla="*/ 4306935 h 5165248"/>
              <a:gd name="connsiteX31" fmla="*/ 8341025 w 8383115"/>
              <a:gd name="connsiteY31" fmla="*/ 4321291 h 5165248"/>
              <a:gd name="connsiteX32" fmla="*/ 8323431 w 8383115"/>
              <a:gd name="connsiteY32" fmla="*/ 4347387 h 5165248"/>
              <a:gd name="connsiteX33" fmla="*/ 8291753 w 8383115"/>
              <a:gd name="connsiteY33" fmla="*/ 4368745 h 5165248"/>
              <a:gd name="connsiteX34" fmla="*/ 7541098 w 8383115"/>
              <a:gd name="connsiteY34" fmla="*/ 5091686 h 5165248"/>
              <a:gd name="connsiteX35" fmla="*/ 7531741 w 8383115"/>
              <a:gd name="connsiteY35" fmla="*/ 5105564 h 5165248"/>
              <a:gd name="connsiteX36" fmla="*/ 7514895 w 8383115"/>
              <a:gd name="connsiteY36" fmla="*/ 5116921 h 5165248"/>
              <a:gd name="connsiteX37" fmla="*/ 7494556 w 8383115"/>
              <a:gd name="connsiteY37" fmla="*/ 5136509 h 5165248"/>
              <a:gd name="connsiteX38" fmla="*/ 7473712 w 8383115"/>
              <a:gd name="connsiteY38" fmla="*/ 5144687 h 5165248"/>
              <a:gd name="connsiteX39" fmla="*/ 7466968 w 8383115"/>
              <a:gd name="connsiteY39" fmla="*/ 5149234 h 5165248"/>
              <a:gd name="connsiteX40" fmla="*/ 7442174 w 8383115"/>
              <a:gd name="connsiteY40" fmla="*/ 5156931 h 5165248"/>
              <a:gd name="connsiteX41" fmla="*/ 7435987 w 8383115"/>
              <a:gd name="connsiteY41" fmla="*/ 5163184 h 5165248"/>
              <a:gd name="connsiteX42" fmla="*/ 7408120 w 8383115"/>
              <a:gd name="connsiteY42" fmla="*/ 5163184 h 5165248"/>
              <a:gd name="connsiteX43" fmla="*/ 7387651 w 8383115"/>
              <a:gd name="connsiteY43" fmla="*/ 5165248 h 5165248"/>
              <a:gd name="connsiteX44" fmla="*/ 5923979 w 8383115"/>
              <a:gd name="connsiteY44" fmla="*/ 5165248 h 5165248"/>
              <a:gd name="connsiteX45" fmla="*/ 5903510 w 8383115"/>
              <a:gd name="connsiteY45" fmla="*/ 5163184 h 5165248"/>
              <a:gd name="connsiteX46" fmla="*/ 5220855 w 8383115"/>
              <a:gd name="connsiteY46" fmla="*/ 5163184 h 5165248"/>
              <a:gd name="connsiteX47" fmla="*/ 5200385 w 8383115"/>
              <a:gd name="connsiteY47" fmla="*/ 5165247 h 5165248"/>
              <a:gd name="connsiteX48" fmla="*/ 328772 w 8383115"/>
              <a:gd name="connsiteY48" fmla="*/ 5165248 h 5165248"/>
              <a:gd name="connsiteX49" fmla="*/ 234191 w 8383115"/>
              <a:gd name="connsiteY49" fmla="*/ 5165247 h 5165248"/>
              <a:gd name="connsiteX50" fmla="*/ 1 w 8383115"/>
              <a:gd name="connsiteY50" fmla="*/ 4931055 h 5165248"/>
              <a:gd name="connsiteX51" fmla="*/ 1 w 8383115"/>
              <a:gd name="connsiteY51" fmla="*/ 2848879 h 5165248"/>
              <a:gd name="connsiteX52" fmla="*/ 0 w 8383115"/>
              <a:gd name="connsiteY52" fmla="*/ 2848878 h 5165248"/>
              <a:gd name="connsiteX53" fmla="*/ 1 w 8383115"/>
              <a:gd name="connsiteY53" fmla="*/ 2374746 h 5165248"/>
              <a:gd name="connsiteX54" fmla="*/ 1 w 8383115"/>
              <a:gd name="connsiteY54" fmla="*/ 2374745 h 5165248"/>
              <a:gd name="connsiteX55" fmla="*/ 1 w 8383115"/>
              <a:gd name="connsiteY55" fmla="*/ 257922 h 5165248"/>
              <a:gd name="connsiteX56" fmla="*/ 257923 w 8383115"/>
              <a:gd name="connsiteY56" fmla="*/ 0 h 516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383115" h="5165248">
                <a:moveTo>
                  <a:pt x="1582296" y="705334"/>
                </a:moveTo>
                <a:cubicBezTo>
                  <a:pt x="1317033" y="705334"/>
                  <a:pt x="1101995" y="920372"/>
                  <a:pt x="1101995" y="1185635"/>
                </a:cubicBezTo>
                <a:lnTo>
                  <a:pt x="1101995" y="3106779"/>
                </a:lnTo>
                <a:cubicBezTo>
                  <a:pt x="1101995" y="3372042"/>
                  <a:pt x="1317033" y="3587080"/>
                  <a:pt x="1582296" y="3587080"/>
                </a:cubicBezTo>
                <a:lnTo>
                  <a:pt x="4320858" y="3587080"/>
                </a:lnTo>
                <a:cubicBezTo>
                  <a:pt x="4586121" y="3587080"/>
                  <a:pt x="4801159" y="3372042"/>
                  <a:pt x="4801159" y="3106779"/>
                </a:cubicBezTo>
                <a:lnTo>
                  <a:pt x="4801159" y="1185635"/>
                </a:lnTo>
                <a:cubicBezTo>
                  <a:pt x="4801159" y="920372"/>
                  <a:pt x="4586121" y="705334"/>
                  <a:pt x="4320858" y="705334"/>
                </a:cubicBezTo>
                <a:close/>
                <a:moveTo>
                  <a:pt x="257923" y="0"/>
                </a:moveTo>
                <a:lnTo>
                  <a:pt x="8125192" y="0"/>
                </a:lnTo>
                <a:cubicBezTo>
                  <a:pt x="8232026" y="0"/>
                  <a:pt x="8323689" y="64955"/>
                  <a:pt x="8362844" y="157528"/>
                </a:cubicBezTo>
                <a:lnTo>
                  <a:pt x="8379649" y="240764"/>
                </a:lnTo>
                <a:lnTo>
                  <a:pt x="8383113" y="240764"/>
                </a:lnTo>
                <a:lnTo>
                  <a:pt x="8383113" y="257917"/>
                </a:lnTo>
                <a:cubicBezTo>
                  <a:pt x="8383114" y="257919"/>
                  <a:pt x="8383113" y="257920"/>
                  <a:pt x="8383114" y="257922"/>
                </a:cubicBezTo>
                <a:lnTo>
                  <a:pt x="8383114" y="2374746"/>
                </a:lnTo>
                <a:cubicBezTo>
                  <a:pt x="8383114" y="2374747"/>
                  <a:pt x="8383114" y="2374749"/>
                  <a:pt x="8383114" y="2374751"/>
                </a:cubicBezTo>
                <a:lnTo>
                  <a:pt x="8383114" y="3379325"/>
                </a:lnTo>
                <a:lnTo>
                  <a:pt x="8383114" y="3379330"/>
                </a:lnTo>
                <a:lnTo>
                  <a:pt x="8383114" y="3388216"/>
                </a:lnTo>
                <a:lnTo>
                  <a:pt x="8383115" y="3388221"/>
                </a:lnTo>
                <a:lnTo>
                  <a:pt x="8383115" y="4203296"/>
                </a:lnTo>
                <a:lnTo>
                  <a:pt x="8383113" y="4203304"/>
                </a:lnTo>
                <a:lnTo>
                  <a:pt x="8383114" y="4216061"/>
                </a:lnTo>
                <a:lnTo>
                  <a:pt x="8379888" y="4219281"/>
                </a:lnTo>
                <a:lnTo>
                  <a:pt x="8368248" y="4276938"/>
                </a:lnTo>
                <a:lnTo>
                  <a:pt x="8368615" y="4277874"/>
                </a:lnTo>
                <a:lnTo>
                  <a:pt x="8367579" y="4280247"/>
                </a:lnTo>
                <a:lnTo>
                  <a:pt x="8367101" y="4282615"/>
                </a:lnTo>
                <a:lnTo>
                  <a:pt x="8365526" y="4284951"/>
                </a:lnTo>
                <a:lnTo>
                  <a:pt x="8355931" y="4306935"/>
                </a:lnTo>
                <a:lnTo>
                  <a:pt x="8341025" y="4321291"/>
                </a:lnTo>
                <a:lnTo>
                  <a:pt x="8323431" y="4347387"/>
                </a:lnTo>
                <a:lnTo>
                  <a:pt x="8291753" y="4368745"/>
                </a:lnTo>
                <a:lnTo>
                  <a:pt x="7541098" y="5091686"/>
                </a:lnTo>
                <a:lnTo>
                  <a:pt x="7531741" y="5105564"/>
                </a:lnTo>
                <a:lnTo>
                  <a:pt x="7514895" y="5116921"/>
                </a:lnTo>
                <a:lnTo>
                  <a:pt x="7494556" y="5136509"/>
                </a:lnTo>
                <a:lnTo>
                  <a:pt x="7473712" y="5144687"/>
                </a:lnTo>
                <a:lnTo>
                  <a:pt x="7466968" y="5149234"/>
                </a:lnTo>
                <a:lnTo>
                  <a:pt x="7442174" y="5156931"/>
                </a:lnTo>
                <a:lnTo>
                  <a:pt x="7435987" y="5163184"/>
                </a:lnTo>
                <a:lnTo>
                  <a:pt x="7408120" y="5163184"/>
                </a:lnTo>
                <a:lnTo>
                  <a:pt x="7387651" y="5165248"/>
                </a:lnTo>
                <a:lnTo>
                  <a:pt x="5923979" y="5165248"/>
                </a:lnTo>
                <a:lnTo>
                  <a:pt x="5903510" y="5163184"/>
                </a:lnTo>
                <a:lnTo>
                  <a:pt x="5220855" y="5163184"/>
                </a:lnTo>
                <a:lnTo>
                  <a:pt x="5200385" y="5165247"/>
                </a:lnTo>
                <a:lnTo>
                  <a:pt x="328772" y="5165248"/>
                </a:lnTo>
                <a:lnTo>
                  <a:pt x="234191" y="5165247"/>
                </a:lnTo>
                <a:cubicBezTo>
                  <a:pt x="104851" y="5165247"/>
                  <a:pt x="1" y="5060396"/>
                  <a:pt x="1" y="4931055"/>
                </a:cubicBezTo>
                <a:lnTo>
                  <a:pt x="1" y="2848879"/>
                </a:lnTo>
                <a:lnTo>
                  <a:pt x="0" y="2848878"/>
                </a:lnTo>
                <a:lnTo>
                  <a:pt x="1" y="2374746"/>
                </a:lnTo>
                <a:lnTo>
                  <a:pt x="1" y="2374745"/>
                </a:lnTo>
                <a:lnTo>
                  <a:pt x="1" y="257922"/>
                </a:lnTo>
                <a:cubicBezTo>
                  <a:pt x="0" y="115477"/>
                  <a:pt x="115476" y="0"/>
                  <a:pt x="257923" y="0"/>
                </a:cubicBezTo>
                <a:close/>
              </a:path>
            </a:pathLst>
          </a:custGeom>
          <a:solidFill>
            <a:srgbClr val="F55857"/>
          </a:solidFill>
          <a:ln w="25400" cap="rnd">
            <a:solidFill>
              <a:srgbClr val="F55857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3E6CD-EE79-66A0-3F3C-BBACF996EE99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0000">
                <a:srgbClr val="69CF90"/>
              </a:gs>
              <a:gs pos="51000">
                <a:srgbClr val="E8CB2A"/>
              </a:gs>
              <a:gs pos="69000">
                <a:srgbClr val="F558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41573" r="72643" b="17371"/>
          <a:stretch/>
        </p:blipFill>
        <p:spPr>
          <a:xfrm rot="5400000">
            <a:off x="3205160" y="919164"/>
            <a:ext cx="3305178" cy="41529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E899991-4F7F-B78B-7B3C-9866EB4C32AC}"/>
              </a:ext>
            </a:extLst>
          </p:cNvPr>
          <p:cNvSpPr/>
          <p:nvPr/>
        </p:nvSpPr>
        <p:spPr>
          <a:xfrm>
            <a:off x="1904442" y="846376"/>
            <a:ext cx="8383115" cy="5165248"/>
          </a:xfrm>
          <a:custGeom>
            <a:avLst/>
            <a:gdLst>
              <a:gd name="connsiteX0" fmla="*/ 1582296 w 8383115"/>
              <a:gd name="connsiteY0" fmla="*/ 705334 h 5165248"/>
              <a:gd name="connsiteX1" fmla="*/ 1101995 w 8383115"/>
              <a:gd name="connsiteY1" fmla="*/ 1185635 h 5165248"/>
              <a:gd name="connsiteX2" fmla="*/ 1101995 w 8383115"/>
              <a:gd name="connsiteY2" fmla="*/ 3106779 h 5165248"/>
              <a:gd name="connsiteX3" fmla="*/ 1582296 w 8383115"/>
              <a:gd name="connsiteY3" fmla="*/ 3587080 h 5165248"/>
              <a:gd name="connsiteX4" fmla="*/ 4320858 w 8383115"/>
              <a:gd name="connsiteY4" fmla="*/ 3587080 h 5165248"/>
              <a:gd name="connsiteX5" fmla="*/ 4801159 w 8383115"/>
              <a:gd name="connsiteY5" fmla="*/ 3106779 h 5165248"/>
              <a:gd name="connsiteX6" fmla="*/ 4801159 w 8383115"/>
              <a:gd name="connsiteY6" fmla="*/ 1185635 h 5165248"/>
              <a:gd name="connsiteX7" fmla="*/ 4320858 w 8383115"/>
              <a:gd name="connsiteY7" fmla="*/ 705334 h 5165248"/>
              <a:gd name="connsiteX8" fmla="*/ 257923 w 8383115"/>
              <a:gd name="connsiteY8" fmla="*/ 0 h 5165248"/>
              <a:gd name="connsiteX9" fmla="*/ 8125192 w 8383115"/>
              <a:gd name="connsiteY9" fmla="*/ 0 h 5165248"/>
              <a:gd name="connsiteX10" fmla="*/ 8362844 w 8383115"/>
              <a:gd name="connsiteY10" fmla="*/ 157528 h 5165248"/>
              <a:gd name="connsiteX11" fmla="*/ 8379649 w 8383115"/>
              <a:gd name="connsiteY11" fmla="*/ 240764 h 5165248"/>
              <a:gd name="connsiteX12" fmla="*/ 8383113 w 8383115"/>
              <a:gd name="connsiteY12" fmla="*/ 240764 h 5165248"/>
              <a:gd name="connsiteX13" fmla="*/ 8383113 w 8383115"/>
              <a:gd name="connsiteY13" fmla="*/ 257917 h 5165248"/>
              <a:gd name="connsiteX14" fmla="*/ 8383114 w 8383115"/>
              <a:gd name="connsiteY14" fmla="*/ 257922 h 5165248"/>
              <a:gd name="connsiteX15" fmla="*/ 8383114 w 8383115"/>
              <a:gd name="connsiteY15" fmla="*/ 2374746 h 5165248"/>
              <a:gd name="connsiteX16" fmla="*/ 8383114 w 8383115"/>
              <a:gd name="connsiteY16" fmla="*/ 2374751 h 5165248"/>
              <a:gd name="connsiteX17" fmla="*/ 8383114 w 8383115"/>
              <a:gd name="connsiteY17" fmla="*/ 3379325 h 5165248"/>
              <a:gd name="connsiteX18" fmla="*/ 8383114 w 8383115"/>
              <a:gd name="connsiteY18" fmla="*/ 3379330 h 5165248"/>
              <a:gd name="connsiteX19" fmla="*/ 8383114 w 8383115"/>
              <a:gd name="connsiteY19" fmla="*/ 3388216 h 5165248"/>
              <a:gd name="connsiteX20" fmla="*/ 8383115 w 8383115"/>
              <a:gd name="connsiteY20" fmla="*/ 3388221 h 5165248"/>
              <a:gd name="connsiteX21" fmla="*/ 8383115 w 8383115"/>
              <a:gd name="connsiteY21" fmla="*/ 4203296 h 5165248"/>
              <a:gd name="connsiteX22" fmla="*/ 8383113 w 8383115"/>
              <a:gd name="connsiteY22" fmla="*/ 4203304 h 5165248"/>
              <a:gd name="connsiteX23" fmla="*/ 8383114 w 8383115"/>
              <a:gd name="connsiteY23" fmla="*/ 4216061 h 5165248"/>
              <a:gd name="connsiteX24" fmla="*/ 8379888 w 8383115"/>
              <a:gd name="connsiteY24" fmla="*/ 4219281 h 5165248"/>
              <a:gd name="connsiteX25" fmla="*/ 8368248 w 8383115"/>
              <a:gd name="connsiteY25" fmla="*/ 4276938 h 5165248"/>
              <a:gd name="connsiteX26" fmla="*/ 8368615 w 8383115"/>
              <a:gd name="connsiteY26" fmla="*/ 4277874 h 5165248"/>
              <a:gd name="connsiteX27" fmla="*/ 8367579 w 8383115"/>
              <a:gd name="connsiteY27" fmla="*/ 4280247 h 5165248"/>
              <a:gd name="connsiteX28" fmla="*/ 8367101 w 8383115"/>
              <a:gd name="connsiteY28" fmla="*/ 4282615 h 5165248"/>
              <a:gd name="connsiteX29" fmla="*/ 8365526 w 8383115"/>
              <a:gd name="connsiteY29" fmla="*/ 4284951 h 5165248"/>
              <a:gd name="connsiteX30" fmla="*/ 8355931 w 8383115"/>
              <a:gd name="connsiteY30" fmla="*/ 4306935 h 5165248"/>
              <a:gd name="connsiteX31" fmla="*/ 8341025 w 8383115"/>
              <a:gd name="connsiteY31" fmla="*/ 4321291 h 5165248"/>
              <a:gd name="connsiteX32" fmla="*/ 8323431 w 8383115"/>
              <a:gd name="connsiteY32" fmla="*/ 4347387 h 5165248"/>
              <a:gd name="connsiteX33" fmla="*/ 8291753 w 8383115"/>
              <a:gd name="connsiteY33" fmla="*/ 4368745 h 5165248"/>
              <a:gd name="connsiteX34" fmla="*/ 7541098 w 8383115"/>
              <a:gd name="connsiteY34" fmla="*/ 5091686 h 5165248"/>
              <a:gd name="connsiteX35" fmla="*/ 7531741 w 8383115"/>
              <a:gd name="connsiteY35" fmla="*/ 5105564 h 5165248"/>
              <a:gd name="connsiteX36" fmla="*/ 7514895 w 8383115"/>
              <a:gd name="connsiteY36" fmla="*/ 5116921 h 5165248"/>
              <a:gd name="connsiteX37" fmla="*/ 7494556 w 8383115"/>
              <a:gd name="connsiteY37" fmla="*/ 5136509 h 5165248"/>
              <a:gd name="connsiteX38" fmla="*/ 7473712 w 8383115"/>
              <a:gd name="connsiteY38" fmla="*/ 5144687 h 5165248"/>
              <a:gd name="connsiteX39" fmla="*/ 7466968 w 8383115"/>
              <a:gd name="connsiteY39" fmla="*/ 5149234 h 5165248"/>
              <a:gd name="connsiteX40" fmla="*/ 7442174 w 8383115"/>
              <a:gd name="connsiteY40" fmla="*/ 5156931 h 5165248"/>
              <a:gd name="connsiteX41" fmla="*/ 7435987 w 8383115"/>
              <a:gd name="connsiteY41" fmla="*/ 5163184 h 5165248"/>
              <a:gd name="connsiteX42" fmla="*/ 7408120 w 8383115"/>
              <a:gd name="connsiteY42" fmla="*/ 5163184 h 5165248"/>
              <a:gd name="connsiteX43" fmla="*/ 7387651 w 8383115"/>
              <a:gd name="connsiteY43" fmla="*/ 5165248 h 5165248"/>
              <a:gd name="connsiteX44" fmla="*/ 5923979 w 8383115"/>
              <a:gd name="connsiteY44" fmla="*/ 5165248 h 5165248"/>
              <a:gd name="connsiteX45" fmla="*/ 5903510 w 8383115"/>
              <a:gd name="connsiteY45" fmla="*/ 5163184 h 5165248"/>
              <a:gd name="connsiteX46" fmla="*/ 5220855 w 8383115"/>
              <a:gd name="connsiteY46" fmla="*/ 5163184 h 5165248"/>
              <a:gd name="connsiteX47" fmla="*/ 5200385 w 8383115"/>
              <a:gd name="connsiteY47" fmla="*/ 5165247 h 5165248"/>
              <a:gd name="connsiteX48" fmla="*/ 328772 w 8383115"/>
              <a:gd name="connsiteY48" fmla="*/ 5165248 h 5165248"/>
              <a:gd name="connsiteX49" fmla="*/ 234191 w 8383115"/>
              <a:gd name="connsiteY49" fmla="*/ 5165247 h 5165248"/>
              <a:gd name="connsiteX50" fmla="*/ 1 w 8383115"/>
              <a:gd name="connsiteY50" fmla="*/ 4931055 h 5165248"/>
              <a:gd name="connsiteX51" fmla="*/ 1 w 8383115"/>
              <a:gd name="connsiteY51" fmla="*/ 2848879 h 5165248"/>
              <a:gd name="connsiteX52" fmla="*/ 0 w 8383115"/>
              <a:gd name="connsiteY52" fmla="*/ 2848878 h 5165248"/>
              <a:gd name="connsiteX53" fmla="*/ 1 w 8383115"/>
              <a:gd name="connsiteY53" fmla="*/ 2374746 h 5165248"/>
              <a:gd name="connsiteX54" fmla="*/ 1 w 8383115"/>
              <a:gd name="connsiteY54" fmla="*/ 2374745 h 5165248"/>
              <a:gd name="connsiteX55" fmla="*/ 1 w 8383115"/>
              <a:gd name="connsiteY55" fmla="*/ 257922 h 5165248"/>
              <a:gd name="connsiteX56" fmla="*/ 257923 w 8383115"/>
              <a:gd name="connsiteY56" fmla="*/ 0 h 516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383115" h="5165248">
                <a:moveTo>
                  <a:pt x="1582296" y="705334"/>
                </a:moveTo>
                <a:cubicBezTo>
                  <a:pt x="1317033" y="705334"/>
                  <a:pt x="1101995" y="920372"/>
                  <a:pt x="1101995" y="1185635"/>
                </a:cubicBezTo>
                <a:lnTo>
                  <a:pt x="1101995" y="3106779"/>
                </a:lnTo>
                <a:cubicBezTo>
                  <a:pt x="1101995" y="3372042"/>
                  <a:pt x="1317033" y="3587080"/>
                  <a:pt x="1582296" y="3587080"/>
                </a:cubicBezTo>
                <a:lnTo>
                  <a:pt x="4320858" y="3587080"/>
                </a:lnTo>
                <a:cubicBezTo>
                  <a:pt x="4586121" y="3587080"/>
                  <a:pt x="4801159" y="3372042"/>
                  <a:pt x="4801159" y="3106779"/>
                </a:cubicBezTo>
                <a:lnTo>
                  <a:pt x="4801159" y="1185635"/>
                </a:lnTo>
                <a:cubicBezTo>
                  <a:pt x="4801159" y="920372"/>
                  <a:pt x="4586121" y="705334"/>
                  <a:pt x="4320858" y="705334"/>
                </a:cubicBezTo>
                <a:close/>
                <a:moveTo>
                  <a:pt x="257923" y="0"/>
                </a:moveTo>
                <a:lnTo>
                  <a:pt x="8125192" y="0"/>
                </a:lnTo>
                <a:cubicBezTo>
                  <a:pt x="8232026" y="0"/>
                  <a:pt x="8323689" y="64955"/>
                  <a:pt x="8362844" y="157528"/>
                </a:cubicBezTo>
                <a:lnTo>
                  <a:pt x="8379649" y="240764"/>
                </a:lnTo>
                <a:lnTo>
                  <a:pt x="8383113" y="240764"/>
                </a:lnTo>
                <a:lnTo>
                  <a:pt x="8383113" y="257917"/>
                </a:lnTo>
                <a:cubicBezTo>
                  <a:pt x="8383114" y="257919"/>
                  <a:pt x="8383113" y="257920"/>
                  <a:pt x="8383114" y="257922"/>
                </a:cubicBezTo>
                <a:lnTo>
                  <a:pt x="8383114" y="2374746"/>
                </a:lnTo>
                <a:cubicBezTo>
                  <a:pt x="8383114" y="2374747"/>
                  <a:pt x="8383114" y="2374749"/>
                  <a:pt x="8383114" y="2374751"/>
                </a:cubicBezTo>
                <a:lnTo>
                  <a:pt x="8383114" y="3379325"/>
                </a:lnTo>
                <a:lnTo>
                  <a:pt x="8383114" y="3379330"/>
                </a:lnTo>
                <a:lnTo>
                  <a:pt x="8383114" y="3388216"/>
                </a:lnTo>
                <a:lnTo>
                  <a:pt x="8383115" y="3388221"/>
                </a:lnTo>
                <a:lnTo>
                  <a:pt x="8383115" y="4203296"/>
                </a:lnTo>
                <a:lnTo>
                  <a:pt x="8383113" y="4203304"/>
                </a:lnTo>
                <a:lnTo>
                  <a:pt x="8383114" y="4216061"/>
                </a:lnTo>
                <a:lnTo>
                  <a:pt x="8379888" y="4219281"/>
                </a:lnTo>
                <a:lnTo>
                  <a:pt x="8368248" y="4276938"/>
                </a:lnTo>
                <a:lnTo>
                  <a:pt x="8368615" y="4277874"/>
                </a:lnTo>
                <a:lnTo>
                  <a:pt x="8367579" y="4280247"/>
                </a:lnTo>
                <a:lnTo>
                  <a:pt x="8367101" y="4282615"/>
                </a:lnTo>
                <a:lnTo>
                  <a:pt x="8365526" y="4284951"/>
                </a:lnTo>
                <a:lnTo>
                  <a:pt x="8355931" y="4306935"/>
                </a:lnTo>
                <a:lnTo>
                  <a:pt x="8341025" y="4321291"/>
                </a:lnTo>
                <a:lnTo>
                  <a:pt x="8323431" y="4347387"/>
                </a:lnTo>
                <a:lnTo>
                  <a:pt x="8291753" y="4368745"/>
                </a:lnTo>
                <a:lnTo>
                  <a:pt x="7541098" y="5091686"/>
                </a:lnTo>
                <a:lnTo>
                  <a:pt x="7531741" y="5105564"/>
                </a:lnTo>
                <a:lnTo>
                  <a:pt x="7514895" y="5116921"/>
                </a:lnTo>
                <a:lnTo>
                  <a:pt x="7494556" y="5136509"/>
                </a:lnTo>
                <a:lnTo>
                  <a:pt x="7473712" y="5144687"/>
                </a:lnTo>
                <a:lnTo>
                  <a:pt x="7466968" y="5149234"/>
                </a:lnTo>
                <a:lnTo>
                  <a:pt x="7442174" y="5156931"/>
                </a:lnTo>
                <a:lnTo>
                  <a:pt x="7435987" y="5163184"/>
                </a:lnTo>
                <a:lnTo>
                  <a:pt x="7408120" y="5163184"/>
                </a:lnTo>
                <a:lnTo>
                  <a:pt x="7387651" y="5165248"/>
                </a:lnTo>
                <a:lnTo>
                  <a:pt x="5923979" y="5165248"/>
                </a:lnTo>
                <a:lnTo>
                  <a:pt x="5903510" y="5163184"/>
                </a:lnTo>
                <a:lnTo>
                  <a:pt x="5220855" y="5163184"/>
                </a:lnTo>
                <a:lnTo>
                  <a:pt x="5200385" y="5165247"/>
                </a:lnTo>
                <a:lnTo>
                  <a:pt x="328772" y="5165248"/>
                </a:lnTo>
                <a:lnTo>
                  <a:pt x="234191" y="5165247"/>
                </a:lnTo>
                <a:cubicBezTo>
                  <a:pt x="104851" y="5165247"/>
                  <a:pt x="1" y="5060396"/>
                  <a:pt x="1" y="4931055"/>
                </a:cubicBezTo>
                <a:lnTo>
                  <a:pt x="1" y="2848879"/>
                </a:lnTo>
                <a:lnTo>
                  <a:pt x="0" y="2848878"/>
                </a:lnTo>
                <a:lnTo>
                  <a:pt x="1" y="2374746"/>
                </a:lnTo>
                <a:lnTo>
                  <a:pt x="1" y="2374745"/>
                </a:lnTo>
                <a:lnTo>
                  <a:pt x="1" y="257922"/>
                </a:lnTo>
                <a:cubicBezTo>
                  <a:pt x="0" y="115477"/>
                  <a:pt x="115476" y="0"/>
                  <a:pt x="257923" y="0"/>
                </a:cubicBezTo>
                <a:close/>
              </a:path>
            </a:pathLst>
          </a:custGeom>
          <a:solidFill>
            <a:srgbClr val="F7922F"/>
          </a:solidFill>
          <a:ln w="25400" cap="rnd">
            <a:solidFill>
              <a:srgbClr val="F7922F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22088-4B4C-906C-2FD4-B3B9333215C9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20000">
                <a:srgbClr val="69CF90"/>
              </a:gs>
              <a:gs pos="100000">
                <a:srgbClr val="F7922F"/>
              </a:gs>
              <a:gs pos="57000">
                <a:srgbClr val="F5585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41573" r="72643" b="17371"/>
          <a:stretch/>
        </p:blipFill>
        <p:spPr>
          <a:xfrm rot="5400000">
            <a:off x="3205160" y="919164"/>
            <a:ext cx="3305178" cy="41529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E899991-4F7F-B78B-7B3C-9866EB4C32AC}"/>
              </a:ext>
            </a:extLst>
          </p:cNvPr>
          <p:cNvSpPr/>
          <p:nvPr/>
        </p:nvSpPr>
        <p:spPr>
          <a:xfrm>
            <a:off x="1904442" y="846376"/>
            <a:ext cx="8383115" cy="5165248"/>
          </a:xfrm>
          <a:custGeom>
            <a:avLst/>
            <a:gdLst>
              <a:gd name="connsiteX0" fmla="*/ 1582296 w 8383115"/>
              <a:gd name="connsiteY0" fmla="*/ 705334 h 5165248"/>
              <a:gd name="connsiteX1" fmla="*/ 1101995 w 8383115"/>
              <a:gd name="connsiteY1" fmla="*/ 1185635 h 5165248"/>
              <a:gd name="connsiteX2" fmla="*/ 1101995 w 8383115"/>
              <a:gd name="connsiteY2" fmla="*/ 3106779 h 5165248"/>
              <a:gd name="connsiteX3" fmla="*/ 1582296 w 8383115"/>
              <a:gd name="connsiteY3" fmla="*/ 3587080 h 5165248"/>
              <a:gd name="connsiteX4" fmla="*/ 4320858 w 8383115"/>
              <a:gd name="connsiteY4" fmla="*/ 3587080 h 5165248"/>
              <a:gd name="connsiteX5" fmla="*/ 4801159 w 8383115"/>
              <a:gd name="connsiteY5" fmla="*/ 3106779 h 5165248"/>
              <a:gd name="connsiteX6" fmla="*/ 4801159 w 8383115"/>
              <a:gd name="connsiteY6" fmla="*/ 1185635 h 5165248"/>
              <a:gd name="connsiteX7" fmla="*/ 4320858 w 8383115"/>
              <a:gd name="connsiteY7" fmla="*/ 705334 h 5165248"/>
              <a:gd name="connsiteX8" fmla="*/ 257923 w 8383115"/>
              <a:gd name="connsiteY8" fmla="*/ 0 h 5165248"/>
              <a:gd name="connsiteX9" fmla="*/ 8125192 w 8383115"/>
              <a:gd name="connsiteY9" fmla="*/ 0 h 5165248"/>
              <a:gd name="connsiteX10" fmla="*/ 8362844 w 8383115"/>
              <a:gd name="connsiteY10" fmla="*/ 157528 h 5165248"/>
              <a:gd name="connsiteX11" fmla="*/ 8379649 w 8383115"/>
              <a:gd name="connsiteY11" fmla="*/ 240764 h 5165248"/>
              <a:gd name="connsiteX12" fmla="*/ 8383113 w 8383115"/>
              <a:gd name="connsiteY12" fmla="*/ 240764 h 5165248"/>
              <a:gd name="connsiteX13" fmla="*/ 8383113 w 8383115"/>
              <a:gd name="connsiteY13" fmla="*/ 257917 h 5165248"/>
              <a:gd name="connsiteX14" fmla="*/ 8383114 w 8383115"/>
              <a:gd name="connsiteY14" fmla="*/ 257922 h 5165248"/>
              <a:gd name="connsiteX15" fmla="*/ 8383114 w 8383115"/>
              <a:gd name="connsiteY15" fmla="*/ 2374746 h 5165248"/>
              <a:gd name="connsiteX16" fmla="*/ 8383114 w 8383115"/>
              <a:gd name="connsiteY16" fmla="*/ 2374751 h 5165248"/>
              <a:gd name="connsiteX17" fmla="*/ 8383114 w 8383115"/>
              <a:gd name="connsiteY17" fmla="*/ 3379325 h 5165248"/>
              <a:gd name="connsiteX18" fmla="*/ 8383114 w 8383115"/>
              <a:gd name="connsiteY18" fmla="*/ 3379330 h 5165248"/>
              <a:gd name="connsiteX19" fmla="*/ 8383114 w 8383115"/>
              <a:gd name="connsiteY19" fmla="*/ 3388216 h 5165248"/>
              <a:gd name="connsiteX20" fmla="*/ 8383115 w 8383115"/>
              <a:gd name="connsiteY20" fmla="*/ 3388221 h 5165248"/>
              <a:gd name="connsiteX21" fmla="*/ 8383115 w 8383115"/>
              <a:gd name="connsiteY21" fmla="*/ 4203296 h 5165248"/>
              <a:gd name="connsiteX22" fmla="*/ 8383113 w 8383115"/>
              <a:gd name="connsiteY22" fmla="*/ 4203304 h 5165248"/>
              <a:gd name="connsiteX23" fmla="*/ 8383114 w 8383115"/>
              <a:gd name="connsiteY23" fmla="*/ 4216061 h 5165248"/>
              <a:gd name="connsiteX24" fmla="*/ 8379888 w 8383115"/>
              <a:gd name="connsiteY24" fmla="*/ 4219281 h 5165248"/>
              <a:gd name="connsiteX25" fmla="*/ 8368248 w 8383115"/>
              <a:gd name="connsiteY25" fmla="*/ 4276938 h 5165248"/>
              <a:gd name="connsiteX26" fmla="*/ 8368615 w 8383115"/>
              <a:gd name="connsiteY26" fmla="*/ 4277874 h 5165248"/>
              <a:gd name="connsiteX27" fmla="*/ 8367579 w 8383115"/>
              <a:gd name="connsiteY27" fmla="*/ 4280247 h 5165248"/>
              <a:gd name="connsiteX28" fmla="*/ 8367101 w 8383115"/>
              <a:gd name="connsiteY28" fmla="*/ 4282615 h 5165248"/>
              <a:gd name="connsiteX29" fmla="*/ 8365526 w 8383115"/>
              <a:gd name="connsiteY29" fmla="*/ 4284951 h 5165248"/>
              <a:gd name="connsiteX30" fmla="*/ 8355931 w 8383115"/>
              <a:gd name="connsiteY30" fmla="*/ 4306935 h 5165248"/>
              <a:gd name="connsiteX31" fmla="*/ 8341025 w 8383115"/>
              <a:gd name="connsiteY31" fmla="*/ 4321291 h 5165248"/>
              <a:gd name="connsiteX32" fmla="*/ 8323431 w 8383115"/>
              <a:gd name="connsiteY32" fmla="*/ 4347387 h 5165248"/>
              <a:gd name="connsiteX33" fmla="*/ 8291753 w 8383115"/>
              <a:gd name="connsiteY33" fmla="*/ 4368745 h 5165248"/>
              <a:gd name="connsiteX34" fmla="*/ 7541098 w 8383115"/>
              <a:gd name="connsiteY34" fmla="*/ 5091686 h 5165248"/>
              <a:gd name="connsiteX35" fmla="*/ 7531741 w 8383115"/>
              <a:gd name="connsiteY35" fmla="*/ 5105564 h 5165248"/>
              <a:gd name="connsiteX36" fmla="*/ 7514895 w 8383115"/>
              <a:gd name="connsiteY36" fmla="*/ 5116921 h 5165248"/>
              <a:gd name="connsiteX37" fmla="*/ 7494556 w 8383115"/>
              <a:gd name="connsiteY37" fmla="*/ 5136509 h 5165248"/>
              <a:gd name="connsiteX38" fmla="*/ 7473712 w 8383115"/>
              <a:gd name="connsiteY38" fmla="*/ 5144687 h 5165248"/>
              <a:gd name="connsiteX39" fmla="*/ 7466968 w 8383115"/>
              <a:gd name="connsiteY39" fmla="*/ 5149234 h 5165248"/>
              <a:gd name="connsiteX40" fmla="*/ 7442174 w 8383115"/>
              <a:gd name="connsiteY40" fmla="*/ 5156931 h 5165248"/>
              <a:gd name="connsiteX41" fmla="*/ 7435987 w 8383115"/>
              <a:gd name="connsiteY41" fmla="*/ 5163184 h 5165248"/>
              <a:gd name="connsiteX42" fmla="*/ 7408120 w 8383115"/>
              <a:gd name="connsiteY42" fmla="*/ 5163184 h 5165248"/>
              <a:gd name="connsiteX43" fmla="*/ 7387651 w 8383115"/>
              <a:gd name="connsiteY43" fmla="*/ 5165248 h 5165248"/>
              <a:gd name="connsiteX44" fmla="*/ 5923979 w 8383115"/>
              <a:gd name="connsiteY44" fmla="*/ 5165248 h 5165248"/>
              <a:gd name="connsiteX45" fmla="*/ 5903510 w 8383115"/>
              <a:gd name="connsiteY45" fmla="*/ 5163184 h 5165248"/>
              <a:gd name="connsiteX46" fmla="*/ 5220855 w 8383115"/>
              <a:gd name="connsiteY46" fmla="*/ 5163184 h 5165248"/>
              <a:gd name="connsiteX47" fmla="*/ 5200385 w 8383115"/>
              <a:gd name="connsiteY47" fmla="*/ 5165247 h 5165248"/>
              <a:gd name="connsiteX48" fmla="*/ 328772 w 8383115"/>
              <a:gd name="connsiteY48" fmla="*/ 5165248 h 5165248"/>
              <a:gd name="connsiteX49" fmla="*/ 234191 w 8383115"/>
              <a:gd name="connsiteY49" fmla="*/ 5165247 h 5165248"/>
              <a:gd name="connsiteX50" fmla="*/ 1 w 8383115"/>
              <a:gd name="connsiteY50" fmla="*/ 4931055 h 5165248"/>
              <a:gd name="connsiteX51" fmla="*/ 1 w 8383115"/>
              <a:gd name="connsiteY51" fmla="*/ 2848879 h 5165248"/>
              <a:gd name="connsiteX52" fmla="*/ 0 w 8383115"/>
              <a:gd name="connsiteY52" fmla="*/ 2848878 h 5165248"/>
              <a:gd name="connsiteX53" fmla="*/ 1 w 8383115"/>
              <a:gd name="connsiteY53" fmla="*/ 2374746 h 5165248"/>
              <a:gd name="connsiteX54" fmla="*/ 1 w 8383115"/>
              <a:gd name="connsiteY54" fmla="*/ 2374745 h 5165248"/>
              <a:gd name="connsiteX55" fmla="*/ 1 w 8383115"/>
              <a:gd name="connsiteY55" fmla="*/ 257922 h 5165248"/>
              <a:gd name="connsiteX56" fmla="*/ 257923 w 8383115"/>
              <a:gd name="connsiteY56" fmla="*/ 0 h 516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383115" h="5165248">
                <a:moveTo>
                  <a:pt x="1582296" y="705334"/>
                </a:moveTo>
                <a:cubicBezTo>
                  <a:pt x="1317033" y="705334"/>
                  <a:pt x="1101995" y="920372"/>
                  <a:pt x="1101995" y="1185635"/>
                </a:cubicBezTo>
                <a:lnTo>
                  <a:pt x="1101995" y="3106779"/>
                </a:lnTo>
                <a:cubicBezTo>
                  <a:pt x="1101995" y="3372042"/>
                  <a:pt x="1317033" y="3587080"/>
                  <a:pt x="1582296" y="3587080"/>
                </a:cubicBezTo>
                <a:lnTo>
                  <a:pt x="4320858" y="3587080"/>
                </a:lnTo>
                <a:cubicBezTo>
                  <a:pt x="4586121" y="3587080"/>
                  <a:pt x="4801159" y="3372042"/>
                  <a:pt x="4801159" y="3106779"/>
                </a:cubicBezTo>
                <a:lnTo>
                  <a:pt x="4801159" y="1185635"/>
                </a:lnTo>
                <a:cubicBezTo>
                  <a:pt x="4801159" y="920372"/>
                  <a:pt x="4586121" y="705334"/>
                  <a:pt x="4320858" y="705334"/>
                </a:cubicBezTo>
                <a:close/>
                <a:moveTo>
                  <a:pt x="257923" y="0"/>
                </a:moveTo>
                <a:lnTo>
                  <a:pt x="8125192" y="0"/>
                </a:lnTo>
                <a:cubicBezTo>
                  <a:pt x="8232026" y="0"/>
                  <a:pt x="8323689" y="64955"/>
                  <a:pt x="8362844" y="157528"/>
                </a:cubicBezTo>
                <a:lnTo>
                  <a:pt x="8379649" y="240764"/>
                </a:lnTo>
                <a:lnTo>
                  <a:pt x="8383113" y="240764"/>
                </a:lnTo>
                <a:lnTo>
                  <a:pt x="8383113" y="257917"/>
                </a:lnTo>
                <a:cubicBezTo>
                  <a:pt x="8383114" y="257919"/>
                  <a:pt x="8383113" y="257920"/>
                  <a:pt x="8383114" y="257922"/>
                </a:cubicBezTo>
                <a:lnTo>
                  <a:pt x="8383114" y="2374746"/>
                </a:lnTo>
                <a:cubicBezTo>
                  <a:pt x="8383114" y="2374747"/>
                  <a:pt x="8383114" y="2374749"/>
                  <a:pt x="8383114" y="2374751"/>
                </a:cubicBezTo>
                <a:lnTo>
                  <a:pt x="8383114" y="3379325"/>
                </a:lnTo>
                <a:lnTo>
                  <a:pt x="8383114" y="3379330"/>
                </a:lnTo>
                <a:lnTo>
                  <a:pt x="8383114" y="3388216"/>
                </a:lnTo>
                <a:lnTo>
                  <a:pt x="8383115" y="3388221"/>
                </a:lnTo>
                <a:lnTo>
                  <a:pt x="8383115" y="4203296"/>
                </a:lnTo>
                <a:lnTo>
                  <a:pt x="8383113" y="4203304"/>
                </a:lnTo>
                <a:lnTo>
                  <a:pt x="8383114" y="4216061"/>
                </a:lnTo>
                <a:lnTo>
                  <a:pt x="8379888" y="4219281"/>
                </a:lnTo>
                <a:lnTo>
                  <a:pt x="8368248" y="4276938"/>
                </a:lnTo>
                <a:lnTo>
                  <a:pt x="8368615" y="4277874"/>
                </a:lnTo>
                <a:lnTo>
                  <a:pt x="8367579" y="4280247"/>
                </a:lnTo>
                <a:lnTo>
                  <a:pt x="8367101" y="4282615"/>
                </a:lnTo>
                <a:lnTo>
                  <a:pt x="8365526" y="4284951"/>
                </a:lnTo>
                <a:lnTo>
                  <a:pt x="8355931" y="4306935"/>
                </a:lnTo>
                <a:lnTo>
                  <a:pt x="8341025" y="4321291"/>
                </a:lnTo>
                <a:lnTo>
                  <a:pt x="8323431" y="4347387"/>
                </a:lnTo>
                <a:lnTo>
                  <a:pt x="8291753" y="4368745"/>
                </a:lnTo>
                <a:lnTo>
                  <a:pt x="7541098" y="5091686"/>
                </a:lnTo>
                <a:lnTo>
                  <a:pt x="7531741" y="5105564"/>
                </a:lnTo>
                <a:lnTo>
                  <a:pt x="7514895" y="5116921"/>
                </a:lnTo>
                <a:lnTo>
                  <a:pt x="7494556" y="5136509"/>
                </a:lnTo>
                <a:lnTo>
                  <a:pt x="7473712" y="5144687"/>
                </a:lnTo>
                <a:lnTo>
                  <a:pt x="7466968" y="5149234"/>
                </a:lnTo>
                <a:lnTo>
                  <a:pt x="7442174" y="5156931"/>
                </a:lnTo>
                <a:lnTo>
                  <a:pt x="7435987" y="5163184"/>
                </a:lnTo>
                <a:lnTo>
                  <a:pt x="7408120" y="5163184"/>
                </a:lnTo>
                <a:lnTo>
                  <a:pt x="7387651" y="5165248"/>
                </a:lnTo>
                <a:lnTo>
                  <a:pt x="5923979" y="5165248"/>
                </a:lnTo>
                <a:lnTo>
                  <a:pt x="5903510" y="5163184"/>
                </a:lnTo>
                <a:lnTo>
                  <a:pt x="5220855" y="5163184"/>
                </a:lnTo>
                <a:lnTo>
                  <a:pt x="5200385" y="5165247"/>
                </a:lnTo>
                <a:lnTo>
                  <a:pt x="328772" y="5165248"/>
                </a:lnTo>
                <a:lnTo>
                  <a:pt x="234191" y="5165247"/>
                </a:lnTo>
                <a:cubicBezTo>
                  <a:pt x="104851" y="5165247"/>
                  <a:pt x="1" y="5060396"/>
                  <a:pt x="1" y="4931055"/>
                </a:cubicBezTo>
                <a:lnTo>
                  <a:pt x="1" y="2848879"/>
                </a:lnTo>
                <a:lnTo>
                  <a:pt x="0" y="2848878"/>
                </a:lnTo>
                <a:lnTo>
                  <a:pt x="1" y="2374746"/>
                </a:lnTo>
                <a:lnTo>
                  <a:pt x="1" y="2374745"/>
                </a:lnTo>
                <a:lnTo>
                  <a:pt x="1" y="257922"/>
                </a:lnTo>
                <a:cubicBezTo>
                  <a:pt x="0" y="115477"/>
                  <a:pt x="115476" y="0"/>
                  <a:pt x="257923" y="0"/>
                </a:cubicBezTo>
                <a:close/>
              </a:path>
            </a:pathLst>
          </a:custGeom>
          <a:solidFill>
            <a:srgbClr val="E8CB2A"/>
          </a:solidFill>
          <a:ln w="25400" cap="rnd">
            <a:solidFill>
              <a:srgbClr val="E8CB2A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2FC85F-EBFD-5A02-A122-4A75A3585874}"/>
              </a:ext>
            </a:extLst>
          </p:cNvPr>
          <p:cNvSpPr/>
          <p:nvPr/>
        </p:nvSpPr>
        <p:spPr>
          <a:xfrm>
            <a:off x="-898634" y="-1056290"/>
            <a:ext cx="13968248" cy="9080938"/>
          </a:xfrm>
          <a:prstGeom prst="rect">
            <a:avLst/>
          </a:prstGeom>
          <a:gradFill flip="none" rotWithShape="1">
            <a:gsLst>
              <a:gs pos="30000">
                <a:srgbClr val="E8CB2A"/>
              </a:gs>
              <a:gs pos="51000">
                <a:srgbClr val="F7922F"/>
              </a:gs>
              <a:gs pos="69000">
                <a:srgbClr val="F5585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6D1F7-59D1-629F-D1A6-969512D0A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41573" r="72643" b="17371"/>
          <a:stretch/>
        </p:blipFill>
        <p:spPr>
          <a:xfrm rot="5400000">
            <a:off x="3205160" y="919164"/>
            <a:ext cx="3305178" cy="41529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FE899991-4F7F-B78B-7B3C-9866EB4C32AC}"/>
              </a:ext>
            </a:extLst>
          </p:cNvPr>
          <p:cNvSpPr/>
          <p:nvPr/>
        </p:nvSpPr>
        <p:spPr>
          <a:xfrm>
            <a:off x="1904442" y="846376"/>
            <a:ext cx="8383115" cy="5165248"/>
          </a:xfrm>
          <a:custGeom>
            <a:avLst/>
            <a:gdLst>
              <a:gd name="connsiteX0" fmla="*/ 1582296 w 8383115"/>
              <a:gd name="connsiteY0" fmla="*/ 705334 h 5165248"/>
              <a:gd name="connsiteX1" fmla="*/ 1101995 w 8383115"/>
              <a:gd name="connsiteY1" fmla="*/ 1185635 h 5165248"/>
              <a:gd name="connsiteX2" fmla="*/ 1101995 w 8383115"/>
              <a:gd name="connsiteY2" fmla="*/ 3106779 h 5165248"/>
              <a:gd name="connsiteX3" fmla="*/ 1582296 w 8383115"/>
              <a:gd name="connsiteY3" fmla="*/ 3587080 h 5165248"/>
              <a:gd name="connsiteX4" fmla="*/ 4320858 w 8383115"/>
              <a:gd name="connsiteY4" fmla="*/ 3587080 h 5165248"/>
              <a:gd name="connsiteX5" fmla="*/ 4801159 w 8383115"/>
              <a:gd name="connsiteY5" fmla="*/ 3106779 h 5165248"/>
              <a:gd name="connsiteX6" fmla="*/ 4801159 w 8383115"/>
              <a:gd name="connsiteY6" fmla="*/ 1185635 h 5165248"/>
              <a:gd name="connsiteX7" fmla="*/ 4320858 w 8383115"/>
              <a:gd name="connsiteY7" fmla="*/ 705334 h 5165248"/>
              <a:gd name="connsiteX8" fmla="*/ 257923 w 8383115"/>
              <a:gd name="connsiteY8" fmla="*/ 0 h 5165248"/>
              <a:gd name="connsiteX9" fmla="*/ 8125192 w 8383115"/>
              <a:gd name="connsiteY9" fmla="*/ 0 h 5165248"/>
              <a:gd name="connsiteX10" fmla="*/ 8362844 w 8383115"/>
              <a:gd name="connsiteY10" fmla="*/ 157528 h 5165248"/>
              <a:gd name="connsiteX11" fmla="*/ 8379649 w 8383115"/>
              <a:gd name="connsiteY11" fmla="*/ 240764 h 5165248"/>
              <a:gd name="connsiteX12" fmla="*/ 8383113 w 8383115"/>
              <a:gd name="connsiteY12" fmla="*/ 240764 h 5165248"/>
              <a:gd name="connsiteX13" fmla="*/ 8383113 w 8383115"/>
              <a:gd name="connsiteY13" fmla="*/ 257917 h 5165248"/>
              <a:gd name="connsiteX14" fmla="*/ 8383114 w 8383115"/>
              <a:gd name="connsiteY14" fmla="*/ 257922 h 5165248"/>
              <a:gd name="connsiteX15" fmla="*/ 8383114 w 8383115"/>
              <a:gd name="connsiteY15" fmla="*/ 2374746 h 5165248"/>
              <a:gd name="connsiteX16" fmla="*/ 8383114 w 8383115"/>
              <a:gd name="connsiteY16" fmla="*/ 2374751 h 5165248"/>
              <a:gd name="connsiteX17" fmla="*/ 8383114 w 8383115"/>
              <a:gd name="connsiteY17" fmla="*/ 3379325 h 5165248"/>
              <a:gd name="connsiteX18" fmla="*/ 8383114 w 8383115"/>
              <a:gd name="connsiteY18" fmla="*/ 3379330 h 5165248"/>
              <a:gd name="connsiteX19" fmla="*/ 8383114 w 8383115"/>
              <a:gd name="connsiteY19" fmla="*/ 3388216 h 5165248"/>
              <a:gd name="connsiteX20" fmla="*/ 8383115 w 8383115"/>
              <a:gd name="connsiteY20" fmla="*/ 3388221 h 5165248"/>
              <a:gd name="connsiteX21" fmla="*/ 8383115 w 8383115"/>
              <a:gd name="connsiteY21" fmla="*/ 4203296 h 5165248"/>
              <a:gd name="connsiteX22" fmla="*/ 8383113 w 8383115"/>
              <a:gd name="connsiteY22" fmla="*/ 4203304 h 5165248"/>
              <a:gd name="connsiteX23" fmla="*/ 8383114 w 8383115"/>
              <a:gd name="connsiteY23" fmla="*/ 4216061 h 5165248"/>
              <a:gd name="connsiteX24" fmla="*/ 8379888 w 8383115"/>
              <a:gd name="connsiteY24" fmla="*/ 4219281 h 5165248"/>
              <a:gd name="connsiteX25" fmla="*/ 8368248 w 8383115"/>
              <a:gd name="connsiteY25" fmla="*/ 4276938 h 5165248"/>
              <a:gd name="connsiteX26" fmla="*/ 8368615 w 8383115"/>
              <a:gd name="connsiteY26" fmla="*/ 4277874 h 5165248"/>
              <a:gd name="connsiteX27" fmla="*/ 8367579 w 8383115"/>
              <a:gd name="connsiteY27" fmla="*/ 4280247 h 5165248"/>
              <a:gd name="connsiteX28" fmla="*/ 8367101 w 8383115"/>
              <a:gd name="connsiteY28" fmla="*/ 4282615 h 5165248"/>
              <a:gd name="connsiteX29" fmla="*/ 8365526 w 8383115"/>
              <a:gd name="connsiteY29" fmla="*/ 4284951 h 5165248"/>
              <a:gd name="connsiteX30" fmla="*/ 8355931 w 8383115"/>
              <a:gd name="connsiteY30" fmla="*/ 4306935 h 5165248"/>
              <a:gd name="connsiteX31" fmla="*/ 8341025 w 8383115"/>
              <a:gd name="connsiteY31" fmla="*/ 4321291 h 5165248"/>
              <a:gd name="connsiteX32" fmla="*/ 8323431 w 8383115"/>
              <a:gd name="connsiteY32" fmla="*/ 4347387 h 5165248"/>
              <a:gd name="connsiteX33" fmla="*/ 8291753 w 8383115"/>
              <a:gd name="connsiteY33" fmla="*/ 4368745 h 5165248"/>
              <a:gd name="connsiteX34" fmla="*/ 7541098 w 8383115"/>
              <a:gd name="connsiteY34" fmla="*/ 5091686 h 5165248"/>
              <a:gd name="connsiteX35" fmla="*/ 7531741 w 8383115"/>
              <a:gd name="connsiteY35" fmla="*/ 5105564 h 5165248"/>
              <a:gd name="connsiteX36" fmla="*/ 7514895 w 8383115"/>
              <a:gd name="connsiteY36" fmla="*/ 5116921 h 5165248"/>
              <a:gd name="connsiteX37" fmla="*/ 7494556 w 8383115"/>
              <a:gd name="connsiteY37" fmla="*/ 5136509 h 5165248"/>
              <a:gd name="connsiteX38" fmla="*/ 7473712 w 8383115"/>
              <a:gd name="connsiteY38" fmla="*/ 5144687 h 5165248"/>
              <a:gd name="connsiteX39" fmla="*/ 7466968 w 8383115"/>
              <a:gd name="connsiteY39" fmla="*/ 5149234 h 5165248"/>
              <a:gd name="connsiteX40" fmla="*/ 7442174 w 8383115"/>
              <a:gd name="connsiteY40" fmla="*/ 5156931 h 5165248"/>
              <a:gd name="connsiteX41" fmla="*/ 7435987 w 8383115"/>
              <a:gd name="connsiteY41" fmla="*/ 5163184 h 5165248"/>
              <a:gd name="connsiteX42" fmla="*/ 7408120 w 8383115"/>
              <a:gd name="connsiteY42" fmla="*/ 5163184 h 5165248"/>
              <a:gd name="connsiteX43" fmla="*/ 7387651 w 8383115"/>
              <a:gd name="connsiteY43" fmla="*/ 5165248 h 5165248"/>
              <a:gd name="connsiteX44" fmla="*/ 5923979 w 8383115"/>
              <a:gd name="connsiteY44" fmla="*/ 5165248 h 5165248"/>
              <a:gd name="connsiteX45" fmla="*/ 5903510 w 8383115"/>
              <a:gd name="connsiteY45" fmla="*/ 5163184 h 5165248"/>
              <a:gd name="connsiteX46" fmla="*/ 5220855 w 8383115"/>
              <a:gd name="connsiteY46" fmla="*/ 5163184 h 5165248"/>
              <a:gd name="connsiteX47" fmla="*/ 5200385 w 8383115"/>
              <a:gd name="connsiteY47" fmla="*/ 5165247 h 5165248"/>
              <a:gd name="connsiteX48" fmla="*/ 328772 w 8383115"/>
              <a:gd name="connsiteY48" fmla="*/ 5165248 h 5165248"/>
              <a:gd name="connsiteX49" fmla="*/ 234191 w 8383115"/>
              <a:gd name="connsiteY49" fmla="*/ 5165247 h 5165248"/>
              <a:gd name="connsiteX50" fmla="*/ 1 w 8383115"/>
              <a:gd name="connsiteY50" fmla="*/ 4931055 h 5165248"/>
              <a:gd name="connsiteX51" fmla="*/ 1 w 8383115"/>
              <a:gd name="connsiteY51" fmla="*/ 2848879 h 5165248"/>
              <a:gd name="connsiteX52" fmla="*/ 0 w 8383115"/>
              <a:gd name="connsiteY52" fmla="*/ 2848878 h 5165248"/>
              <a:gd name="connsiteX53" fmla="*/ 1 w 8383115"/>
              <a:gd name="connsiteY53" fmla="*/ 2374746 h 5165248"/>
              <a:gd name="connsiteX54" fmla="*/ 1 w 8383115"/>
              <a:gd name="connsiteY54" fmla="*/ 2374745 h 5165248"/>
              <a:gd name="connsiteX55" fmla="*/ 1 w 8383115"/>
              <a:gd name="connsiteY55" fmla="*/ 257922 h 5165248"/>
              <a:gd name="connsiteX56" fmla="*/ 257923 w 8383115"/>
              <a:gd name="connsiteY56" fmla="*/ 0 h 516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383115" h="5165248">
                <a:moveTo>
                  <a:pt x="1582296" y="705334"/>
                </a:moveTo>
                <a:cubicBezTo>
                  <a:pt x="1317033" y="705334"/>
                  <a:pt x="1101995" y="920372"/>
                  <a:pt x="1101995" y="1185635"/>
                </a:cubicBezTo>
                <a:lnTo>
                  <a:pt x="1101995" y="3106779"/>
                </a:lnTo>
                <a:cubicBezTo>
                  <a:pt x="1101995" y="3372042"/>
                  <a:pt x="1317033" y="3587080"/>
                  <a:pt x="1582296" y="3587080"/>
                </a:cubicBezTo>
                <a:lnTo>
                  <a:pt x="4320858" y="3587080"/>
                </a:lnTo>
                <a:cubicBezTo>
                  <a:pt x="4586121" y="3587080"/>
                  <a:pt x="4801159" y="3372042"/>
                  <a:pt x="4801159" y="3106779"/>
                </a:cubicBezTo>
                <a:lnTo>
                  <a:pt x="4801159" y="1185635"/>
                </a:lnTo>
                <a:cubicBezTo>
                  <a:pt x="4801159" y="920372"/>
                  <a:pt x="4586121" y="705334"/>
                  <a:pt x="4320858" y="705334"/>
                </a:cubicBezTo>
                <a:close/>
                <a:moveTo>
                  <a:pt x="257923" y="0"/>
                </a:moveTo>
                <a:lnTo>
                  <a:pt x="8125192" y="0"/>
                </a:lnTo>
                <a:cubicBezTo>
                  <a:pt x="8232026" y="0"/>
                  <a:pt x="8323689" y="64955"/>
                  <a:pt x="8362844" y="157528"/>
                </a:cubicBezTo>
                <a:lnTo>
                  <a:pt x="8379649" y="240764"/>
                </a:lnTo>
                <a:lnTo>
                  <a:pt x="8383113" y="240764"/>
                </a:lnTo>
                <a:lnTo>
                  <a:pt x="8383113" y="257917"/>
                </a:lnTo>
                <a:cubicBezTo>
                  <a:pt x="8383114" y="257919"/>
                  <a:pt x="8383113" y="257920"/>
                  <a:pt x="8383114" y="257922"/>
                </a:cubicBezTo>
                <a:lnTo>
                  <a:pt x="8383114" y="2374746"/>
                </a:lnTo>
                <a:cubicBezTo>
                  <a:pt x="8383114" y="2374747"/>
                  <a:pt x="8383114" y="2374749"/>
                  <a:pt x="8383114" y="2374751"/>
                </a:cubicBezTo>
                <a:lnTo>
                  <a:pt x="8383114" y="3379325"/>
                </a:lnTo>
                <a:lnTo>
                  <a:pt x="8383114" y="3379330"/>
                </a:lnTo>
                <a:lnTo>
                  <a:pt x="8383114" y="3388216"/>
                </a:lnTo>
                <a:lnTo>
                  <a:pt x="8383115" y="3388221"/>
                </a:lnTo>
                <a:lnTo>
                  <a:pt x="8383115" y="4203296"/>
                </a:lnTo>
                <a:lnTo>
                  <a:pt x="8383113" y="4203304"/>
                </a:lnTo>
                <a:lnTo>
                  <a:pt x="8383114" y="4216061"/>
                </a:lnTo>
                <a:lnTo>
                  <a:pt x="8379888" y="4219281"/>
                </a:lnTo>
                <a:lnTo>
                  <a:pt x="8368248" y="4276938"/>
                </a:lnTo>
                <a:lnTo>
                  <a:pt x="8368615" y="4277874"/>
                </a:lnTo>
                <a:lnTo>
                  <a:pt x="8367579" y="4280247"/>
                </a:lnTo>
                <a:lnTo>
                  <a:pt x="8367101" y="4282615"/>
                </a:lnTo>
                <a:lnTo>
                  <a:pt x="8365526" y="4284951"/>
                </a:lnTo>
                <a:lnTo>
                  <a:pt x="8355931" y="4306935"/>
                </a:lnTo>
                <a:lnTo>
                  <a:pt x="8341025" y="4321291"/>
                </a:lnTo>
                <a:lnTo>
                  <a:pt x="8323431" y="4347387"/>
                </a:lnTo>
                <a:lnTo>
                  <a:pt x="8291753" y="4368745"/>
                </a:lnTo>
                <a:lnTo>
                  <a:pt x="7541098" y="5091686"/>
                </a:lnTo>
                <a:lnTo>
                  <a:pt x="7531741" y="5105564"/>
                </a:lnTo>
                <a:lnTo>
                  <a:pt x="7514895" y="5116921"/>
                </a:lnTo>
                <a:lnTo>
                  <a:pt x="7494556" y="5136509"/>
                </a:lnTo>
                <a:lnTo>
                  <a:pt x="7473712" y="5144687"/>
                </a:lnTo>
                <a:lnTo>
                  <a:pt x="7466968" y="5149234"/>
                </a:lnTo>
                <a:lnTo>
                  <a:pt x="7442174" y="5156931"/>
                </a:lnTo>
                <a:lnTo>
                  <a:pt x="7435987" y="5163184"/>
                </a:lnTo>
                <a:lnTo>
                  <a:pt x="7408120" y="5163184"/>
                </a:lnTo>
                <a:lnTo>
                  <a:pt x="7387651" y="5165248"/>
                </a:lnTo>
                <a:lnTo>
                  <a:pt x="5923979" y="5165248"/>
                </a:lnTo>
                <a:lnTo>
                  <a:pt x="5903510" y="5163184"/>
                </a:lnTo>
                <a:lnTo>
                  <a:pt x="5220855" y="5163184"/>
                </a:lnTo>
                <a:lnTo>
                  <a:pt x="5200385" y="5165247"/>
                </a:lnTo>
                <a:lnTo>
                  <a:pt x="328772" y="5165248"/>
                </a:lnTo>
                <a:lnTo>
                  <a:pt x="234191" y="5165247"/>
                </a:lnTo>
                <a:cubicBezTo>
                  <a:pt x="104851" y="5165247"/>
                  <a:pt x="1" y="5060396"/>
                  <a:pt x="1" y="4931055"/>
                </a:cubicBezTo>
                <a:lnTo>
                  <a:pt x="1" y="2848879"/>
                </a:lnTo>
                <a:lnTo>
                  <a:pt x="0" y="2848878"/>
                </a:lnTo>
                <a:lnTo>
                  <a:pt x="1" y="2374746"/>
                </a:lnTo>
                <a:lnTo>
                  <a:pt x="1" y="2374745"/>
                </a:lnTo>
                <a:lnTo>
                  <a:pt x="1" y="257922"/>
                </a:lnTo>
                <a:cubicBezTo>
                  <a:pt x="0" y="115477"/>
                  <a:pt x="115476" y="0"/>
                  <a:pt x="257923" y="0"/>
                </a:cubicBezTo>
                <a:close/>
              </a:path>
            </a:pathLst>
          </a:custGeom>
          <a:solidFill>
            <a:srgbClr val="69CF90"/>
          </a:solidFill>
          <a:ln w="25400" cap="rnd">
            <a:solidFill>
              <a:srgbClr val="69CF90"/>
            </a:solidFill>
            <a:bevel/>
          </a:ln>
          <a:scene3d>
            <a:camera prst="orthographicFront">
              <a:rot lat="0" lon="21594000" rev="0"/>
            </a:camera>
            <a:lightRig rig="contrasting" dir="t"/>
          </a:scene3d>
          <a:sp3d prstMaterial="metal">
            <a:bevelT w="1905000" h="190500" prst="softRound"/>
            <a:bevelB w="190500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Macintosh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2022-04-27T13:42:54Z</dcterms:created>
  <dcterms:modified xsi:type="dcterms:W3CDTF">2023-01-07T05:11:27Z</dcterms:modified>
</cp:coreProperties>
</file>