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3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A1078AE0-C44D-4D37-B3B8-E30B98FC3CF9}">
          <p14:sldIdLst>
            <p14:sldId id="256"/>
            <p14:sldId id="257"/>
            <p14:sldId id="259"/>
            <p14:sldId id="258"/>
            <p14:sldId id="261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-22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94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25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7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72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71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57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345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27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7340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E115B-D2B1-4982-A900-821936372F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3028C-B07F-4C98-83BD-C880E83DA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77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Шкуратов Максим Александрович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1844824"/>
            <a:ext cx="7772400" cy="1362075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Идея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 развлечение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от скуки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04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1520" y="404664"/>
            <a:ext cx="7770653" cy="4708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/>
              <a:t>Основные библиотеки</a:t>
            </a:r>
            <a:r>
              <a:rPr lang="en-US" sz="6000" dirty="0" smtClean="0"/>
              <a:t>:</a:t>
            </a:r>
            <a:endParaRPr lang="ru-RU" sz="6000" dirty="0" smtClean="0"/>
          </a:p>
          <a:p>
            <a:r>
              <a:rPr lang="ru-RU" sz="6000" dirty="0" smtClean="0">
                <a:solidFill>
                  <a:schemeClr val="tx1"/>
                </a:solidFill>
              </a:rPr>
              <a:t>- </a:t>
            </a:r>
            <a:r>
              <a:rPr lang="en-US" sz="6000" dirty="0"/>
              <a:t>L</a:t>
            </a:r>
            <a:r>
              <a:rPr lang="en-US" sz="6000" dirty="0" smtClean="0"/>
              <a:t>ogging</a:t>
            </a:r>
            <a:endParaRPr lang="en-US" sz="6000" dirty="0"/>
          </a:p>
          <a:p>
            <a:r>
              <a:rPr lang="ru-RU" sz="6000" dirty="0" smtClean="0">
                <a:solidFill>
                  <a:schemeClr val="tx1"/>
                </a:solidFill>
              </a:rPr>
              <a:t>- </a:t>
            </a:r>
            <a:r>
              <a:rPr lang="en-US" sz="6000" dirty="0" smtClean="0"/>
              <a:t>Telegram.ext</a:t>
            </a:r>
            <a:endParaRPr lang="en-US" sz="6000" dirty="0"/>
          </a:p>
          <a:p>
            <a:r>
              <a:rPr lang="ru-RU" sz="6000" dirty="0" smtClean="0">
                <a:solidFill>
                  <a:schemeClr val="tx1"/>
                </a:solidFill>
              </a:rPr>
              <a:t>- </a:t>
            </a:r>
            <a:r>
              <a:rPr lang="en-US" sz="6000" dirty="0" smtClean="0"/>
              <a:t>Telegram</a:t>
            </a:r>
            <a:endParaRPr lang="en-US" sz="6000" dirty="0"/>
          </a:p>
          <a:p>
            <a:r>
              <a:rPr lang="ru-RU" sz="6000" dirty="0" smtClean="0">
                <a:solidFill>
                  <a:schemeClr val="tx1"/>
                </a:solidFill>
              </a:rPr>
              <a:t>-</a:t>
            </a:r>
            <a:r>
              <a:rPr lang="en-US" sz="6000" dirty="0" smtClean="0">
                <a:solidFill>
                  <a:schemeClr val="tx1"/>
                </a:solidFill>
              </a:rPr>
              <a:t> </a:t>
            </a:r>
            <a:r>
              <a:rPr lang="en-US" sz="6000" dirty="0" smtClean="0"/>
              <a:t>Aiogram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1364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t="5080" r="-7" b="-5080"/>
          <a:stretch/>
        </p:blipFill>
        <p:spPr>
          <a:xfrm>
            <a:off x="756000" y="1440000"/>
            <a:ext cx="7632424" cy="4293238"/>
          </a:xfrm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611560" y="908720"/>
            <a:ext cx="7848872" cy="566738"/>
          </a:xfrm>
        </p:spPr>
        <p:txBody>
          <a:bodyPr>
            <a:noAutofit/>
          </a:bodyPr>
          <a:lstStyle/>
          <a:p>
            <a:r>
              <a:rPr lang="ru-RU" sz="6000" dirty="0" smtClean="0"/>
              <a:t>Схема работы Игр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3282739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5536" y="260648"/>
            <a:ext cx="4040188" cy="639762"/>
          </a:xfrm>
        </p:spPr>
        <p:txBody>
          <a:bodyPr/>
          <a:lstStyle/>
          <a:p>
            <a:r>
              <a:rPr lang="ru-RU" dirty="0" smtClean="0"/>
              <a:t>Сделанное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95536" y="908720"/>
            <a:ext cx="4040188" cy="3951288"/>
          </a:xfrm>
        </p:spPr>
        <p:txBody>
          <a:bodyPr/>
          <a:lstStyle/>
          <a:p>
            <a:r>
              <a:rPr lang="ru-RU" dirty="0" smtClean="0"/>
              <a:t>Начальная связь между телеграмм ботами</a:t>
            </a:r>
          </a:p>
          <a:p>
            <a:r>
              <a:rPr lang="ru-RU" dirty="0" smtClean="0"/>
              <a:t>Первая игра</a:t>
            </a:r>
            <a:r>
              <a:rPr lang="ru-RU" sz="1800" dirty="0" smtClean="0"/>
              <a:t>(крестики-нолики)</a:t>
            </a:r>
          </a:p>
          <a:p>
            <a:endParaRPr lang="ru-RU" dirty="0" smtClean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4008" y="260648"/>
            <a:ext cx="4041775" cy="639762"/>
          </a:xfrm>
        </p:spPr>
        <p:txBody>
          <a:bodyPr/>
          <a:lstStyle/>
          <a:p>
            <a:r>
              <a:rPr lang="ru-RU" dirty="0" smtClean="0"/>
              <a:t>Планы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4008" y="908720"/>
            <a:ext cx="4041775" cy="3951288"/>
          </a:xfrm>
        </p:spPr>
        <p:txBody>
          <a:bodyPr/>
          <a:lstStyle/>
          <a:p>
            <a:r>
              <a:rPr lang="ru-RU" dirty="0" smtClean="0"/>
              <a:t>Добавление различных новых игр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159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683568" y="2132856"/>
            <a:ext cx="726032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 smtClean="0"/>
              <a:t>Спасибо за внимание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41062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40</Words>
  <Application>Microsoft Office PowerPoint</Application>
  <PresentationFormat>Экран (4:3)</PresentationFormat>
  <Paragraphs>15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ter</vt:lpstr>
      <vt:lpstr>Идея: развлечение от скуки</vt:lpstr>
      <vt:lpstr>Презентация PowerPoint</vt:lpstr>
      <vt:lpstr>Схема работы Игр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</dc:title>
  <dc:creator>Santey</dc:creator>
  <cp:lastModifiedBy>Santey</cp:lastModifiedBy>
  <cp:revision>4</cp:revision>
  <dcterms:created xsi:type="dcterms:W3CDTF">2025-05-15T10:15:50Z</dcterms:created>
  <dcterms:modified xsi:type="dcterms:W3CDTF">2025-05-15T11:05:14Z</dcterms:modified>
</cp:coreProperties>
</file>