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C5F8B5-FEEE-E506-E3F9-918B94D0C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01CE8B3-C235-00B4-DF80-68A8BB6D6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DF2C6F0-0D07-D25F-872A-8F6B8D8D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5507-63EC-4A24-ACC5-695E6B3193B9}" type="datetimeFigureOut">
              <a:rPr lang="tr-TR" smtClean="0"/>
              <a:t>7.11.2023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8F59BD4-FD05-1B22-12C9-E07A7712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7643BDD-BE62-464C-A845-3C5B9A0A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F2CA-DE19-424C-8565-3D9E6A71AF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450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61D90F-D708-ECA2-E2FB-FC224A84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6B0674C-334A-BA13-8506-501A160F1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3A93CD-04BB-EAAE-CFA0-BFF13526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5507-63EC-4A24-ACC5-695E6B3193B9}" type="datetimeFigureOut">
              <a:rPr lang="tr-TR" smtClean="0"/>
              <a:t>7.11.2023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DE7AB8C-5AD5-8D90-76AF-9B74F93B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E29086F-03BE-02BC-C87F-8CBCFE6E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F2CA-DE19-424C-8565-3D9E6A71AF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582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F622E0B-0C3A-1011-8E29-3A3B2B381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DA0C4FD-4819-282A-32B2-7DFC67ACC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7B973BD-8B7D-3EE8-F766-E45337DE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5507-63EC-4A24-ACC5-695E6B3193B9}" type="datetimeFigureOut">
              <a:rPr lang="tr-TR" smtClean="0"/>
              <a:t>7.11.2023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1F2ACDE-B286-BDFC-7301-33043C3D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3F13386-33D7-0D27-4264-DCC1D77F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F2CA-DE19-424C-8565-3D9E6A71AF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879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2847B-B119-E6DD-098C-BCE9CC5C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CAA4C21-07D6-D22D-E02C-F4E52EE77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136731D-F834-EA5B-E5BF-5FC65259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5507-63EC-4A24-ACC5-695E6B3193B9}" type="datetimeFigureOut">
              <a:rPr lang="tr-TR" smtClean="0"/>
              <a:t>7.11.2023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84F3D97-9790-2CF6-0FA6-7F112824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AD1EA00-FE01-0838-991C-C4254F56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F2CA-DE19-424C-8565-3D9E6A71AF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704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CAD0FF-9320-368A-54D9-4E4AA6A8F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0F11F7E-32D9-6ED2-B892-25A870C4A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E06ABBC-81E6-3ED8-C482-2EF51BF4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5507-63EC-4A24-ACC5-695E6B3193B9}" type="datetimeFigureOut">
              <a:rPr lang="tr-TR" smtClean="0"/>
              <a:t>7.11.2023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77D53B-7223-E980-DDD7-CCDC9A58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423B69A-463E-BCE7-7EC1-EA7854EC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F2CA-DE19-424C-8565-3D9E6A71AF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589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A40629-0E02-CF70-00E6-EAFEC61F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D74A0C-5613-9CF6-7CD2-DB460F9D5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48BD391-CC39-8613-429F-971E37CFF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6856E75-3CF5-9EC7-A939-0BC25E02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5507-63EC-4A24-ACC5-695E6B3193B9}" type="datetimeFigureOut">
              <a:rPr lang="tr-TR" smtClean="0"/>
              <a:t>7.11.2023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E38FFCA-3C6D-BDE0-9CD2-0291317F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33AD836-C1DE-896E-A909-F7599B45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F2CA-DE19-424C-8565-3D9E6A71AF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426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20A018-1134-4B2C-A137-A77D81538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2850317-2CFC-2C8D-EC92-6E0F0702D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A87A980-CBBF-8643-353B-C2EA395ED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164C7E5-50F9-977C-AD81-BA3FFB72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628DBA6-6D08-B8B4-D83B-F6CBD4612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DFA3F39-A653-45C3-CDB1-3329D739B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5507-63EC-4A24-ACC5-695E6B3193B9}" type="datetimeFigureOut">
              <a:rPr lang="tr-TR" smtClean="0"/>
              <a:t>7.11.2023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7861785-5441-0E02-49F6-B7F681F9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1518CFD-77B6-2F89-199E-57D212D2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F2CA-DE19-424C-8565-3D9E6A71AF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311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2B882B-8DBF-138B-41F8-7ED672B0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E571B3B-D1C1-1DA6-B6E0-025CD379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5507-63EC-4A24-ACC5-695E6B3193B9}" type="datetimeFigureOut">
              <a:rPr lang="tr-TR" smtClean="0"/>
              <a:t>7.11.2023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CC71B5F-8996-DC9E-5826-7C92FD00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A30EBBF-8604-D2E6-5615-6CDB0762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F2CA-DE19-424C-8565-3D9E6A71AF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864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FE9D768-552E-3EEF-D3D8-7F2C8292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5507-63EC-4A24-ACC5-695E6B3193B9}" type="datetimeFigureOut">
              <a:rPr lang="tr-TR" smtClean="0"/>
              <a:t>7.11.2023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6FDA8F0-AA0A-81C2-74EA-D84FD4EF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BAC07EA-512D-C22A-11B0-5CA1FEA1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F2CA-DE19-424C-8565-3D9E6A71AF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725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FC8FF5-8F86-D493-26C8-3C4F35B6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33918B-A26E-4093-192B-B0AFA3320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A73A569-BB0D-9133-C1C2-EA2B6D96C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14176C9-6708-34D2-6CB7-DB3D0E61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5507-63EC-4A24-ACC5-695E6B3193B9}" type="datetimeFigureOut">
              <a:rPr lang="tr-TR" smtClean="0"/>
              <a:t>7.11.2023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16AAC4B-799D-78FB-F64B-D90BF31A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767BEE0-1AD4-B9D9-E454-B608094B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F2CA-DE19-424C-8565-3D9E6A71AF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293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27952F-2A4C-19F9-9F17-6B74CD959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7C1AACC-1B52-9913-5B76-032310C2A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A3788FF-6720-186F-32B4-EAC1EC498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4FA6FEE-C6EB-B553-2395-07B6AEA9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5507-63EC-4A24-ACC5-695E6B3193B9}" type="datetimeFigureOut">
              <a:rPr lang="tr-TR" smtClean="0"/>
              <a:t>7.11.2023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764040C-6E0E-40E0-DAF3-821BB815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A915ACE-AF1D-6BE2-96FA-8196A9CD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F2CA-DE19-424C-8565-3D9E6A71AF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129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274DECB-6F9B-1907-244C-0680AB33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B6FB2B8-4F0D-FDEF-08C7-CEF67AB30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6A13FF5-B975-CC78-D9BE-651AE3D1A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D5507-63EC-4A24-ACC5-695E6B3193B9}" type="datetimeFigureOut">
              <a:rPr lang="tr-TR" smtClean="0"/>
              <a:t>7.11.2023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A38DD84-A619-C477-6ED3-2D7E80D7B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0E728A9-6500-4AB6-F50A-80ECF161C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AF2CA-DE19-424C-8565-3D9E6A71AF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975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3C91C1-9AB5-390F-ACA0-2595F0B31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Yürütülen proje planları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9F1A308-7033-69FA-F0CC-68015ABA5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938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4B9C02-3D21-FE82-C2EA-643CF459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GEREKLİLİK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AEE163D-9A94-E47E-937F-DB1BCE79D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/>
              <a:t>Stokları takip etmek,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238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Geniş ekran</PresentationFormat>
  <Paragraphs>3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Teması</vt:lpstr>
      <vt:lpstr>Yürütülen proje planları</vt:lpstr>
      <vt:lpstr>GEREKLİLİK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Yürütülen proje planları</dc:title>
  <dc:creator>isa sepetçi</dc:creator>
  <cp:lastModifiedBy>Sefa Aksu</cp:lastModifiedBy>
  <cp:revision>2</cp:revision>
  <dcterms:created xsi:type="dcterms:W3CDTF">2023-11-07T12:30:51Z</dcterms:created>
  <dcterms:modified xsi:type="dcterms:W3CDTF">2023-11-07T12:35:20Z</dcterms:modified>
</cp:coreProperties>
</file>