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kizkenar Üçgen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2AB3436-9237-44F0-A877-43B2E06BE625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9B75380-E7B8-4674-80A1-F1528223279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3436-9237-44F0-A877-43B2E06BE625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5380-E7B8-4674-80A1-F1528223279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3436-9237-44F0-A877-43B2E06BE625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5380-E7B8-4674-80A1-F1528223279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2AB3436-9237-44F0-A877-43B2E06BE625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5380-E7B8-4674-80A1-F1528223279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 Üçgen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İkizkenar Üçgen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2AB3436-9237-44F0-A877-43B2E06BE625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9B75380-E7B8-4674-80A1-F15282232794}" type="slidenum">
              <a:rPr lang="tr-TR" smtClean="0"/>
              <a:t>‹#›</a:t>
            </a:fld>
            <a:endParaRPr lang="tr-TR"/>
          </a:p>
        </p:txBody>
      </p:sp>
      <p:cxnSp>
        <p:nvCxnSpPr>
          <p:cNvPr id="11" name="Düz Bağlayıcı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2AB3436-9237-44F0-A877-43B2E06BE625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9B75380-E7B8-4674-80A1-F1528223279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2AB3436-9237-44F0-A877-43B2E06BE625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9B75380-E7B8-4674-80A1-F15282232794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3436-9237-44F0-A877-43B2E06BE625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5380-E7B8-4674-80A1-F1528223279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2AB3436-9237-44F0-A877-43B2E06BE625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9B75380-E7B8-4674-80A1-F1528223279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2AB3436-9237-44F0-A877-43B2E06BE625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9B75380-E7B8-4674-80A1-F15282232794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2AB3436-9237-44F0-A877-43B2E06BE625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9B75380-E7B8-4674-80A1-F15282232794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Düz Bağlayıcı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2AB3436-9237-44F0-A877-43B2E06BE625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9B75380-E7B8-4674-80A1-F15282232794}" type="slidenum">
              <a:rPr lang="tr-TR" smtClean="0"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tr-TR" sz="5400" dirty="0" smtClean="0"/>
              <a:t> Kümeleme Algoritmaları</a:t>
            </a:r>
            <a:endParaRPr lang="tr-TR" sz="5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endParaRPr lang="tr-TR" sz="4400" dirty="0" smtClean="0"/>
          </a:p>
          <a:p>
            <a:pPr algn="ctr"/>
            <a:endParaRPr lang="tr-TR" sz="4400" dirty="0"/>
          </a:p>
          <a:p>
            <a:pPr algn="ctr"/>
            <a:endParaRPr lang="tr-TR" sz="4400" dirty="0" smtClean="0"/>
          </a:p>
          <a:p>
            <a:pPr algn="ctr"/>
            <a:r>
              <a:rPr lang="tr-TR" sz="4400" dirty="0" smtClean="0"/>
              <a:t>Veri Madenciliği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378687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Kümeleme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Kümeleme, veriyi birbirleriyle benzer alt kümelere ayırma işlemi olarak bilinmektedir. Uygulamada çok sayıda kümeleme yöntemi kullanılmaktadır. Bu yöntemler, değişkenler arasındaki benzerliklerden yada farklılıklardan yararlanarak bir kümeyi alt kümelere ayırmakta kullanılmaktadır.</a:t>
            </a:r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7236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Uzaklık Ölçütleri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Öklid uzaklık</a:t>
            </a:r>
          </a:p>
          <a:p>
            <a:r>
              <a:rPr lang="tr-TR" dirty="0" smtClean="0"/>
              <a:t>Manhattan uzaklığı</a:t>
            </a:r>
          </a:p>
          <a:p>
            <a:r>
              <a:rPr lang="tr-TR" dirty="0" err="1" smtClean="0"/>
              <a:t>Minkowski</a:t>
            </a:r>
            <a:r>
              <a:rPr lang="tr-TR" dirty="0" smtClean="0"/>
              <a:t> uzaklığı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153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Hiyerarşik Kümeleme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Hiyerarşik kümeleme yöntemleri, ayrı ayrı ele alınan kümelerin aşamalı olarak birleştirilmesi veya bir ana küme olarak ele alınarak aşamalı olarak alt kümelere ayrılması esasına dayanır.</a:t>
            </a:r>
          </a:p>
          <a:p>
            <a:r>
              <a:rPr lang="tr-TR" dirty="0" smtClean="0"/>
              <a:t>Bu yöntem uygulanırken kümeler arası uzaklık hesaplanarak işlem yapılır.</a:t>
            </a:r>
          </a:p>
          <a:p>
            <a:r>
              <a:rPr lang="tr-TR" dirty="0" smtClean="0"/>
              <a:t>R da </a:t>
            </a:r>
            <a:r>
              <a:rPr lang="tr-TR" b="1" dirty="0" err="1" smtClean="0"/>
              <a:t>cluster</a:t>
            </a:r>
            <a:r>
              <a:rPr lang="tr-TR" b="1" dirty="0" smtClean="0"/>
              <a:t> </a:t>
            </a:r>
            <a:r>
              <a:rPr lang="tr-TR" dirty="0" smtClean="0"/>
              <a:t>paketi kullanılır.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815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 En Yakın Komşu Algoritması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 smtClean="0"/>
              <a:t>install.packages</a:t>
            </a:r>
            <a:r>
              <a:rPr lang="tr-TR" dirty="0" smtClean="0"/>
              <a:t>("</a:t>
            </a:r>
            <a:r>
              <a:rPr lang="tr-TR" dirty="0" err="1" smtClean="0"/>
              <a:t>caret</a:t>
            </a:r>
            <a:r>
              <a:rPr lang="tr-TR" dirty="0" smtClean="0"/>
              <a:t>")</a:t>
            </a:r>
          </a:p>
          <a:p>
            <a:r>
              <a:rPr lang="tr-TR" dirty="0" err="1" smtClean="0"/>
              <a:t>library</a:t>
            </a:r>
            <a:r>
              <a:rPr lang="tr-TR" dirty="0" smtClean="0"/>
              <a:t>(</a:t>
            </a:r>
            <a:r>
              <a:rPr lang="tr-TR" dirty="0" err="1" smtClean="0"/>
              <a:t>caret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set.seed</a:t>
            </a:r>
            <a:r>
              <a:rPr lang="tr-TR" dirty="0" smtClean="0"/>
              <a:t>(1234)</a:t>
            </a:r>
          </a:p>
          <a:p>
            <a:r>
              <a:rPr lang="tr-TR" dirty="0" err="1" smtClean="0"/>
              <a:t>ind</a:t>
            </a:r>
            <a:r>
              <a:rPr lang="tr-TR" dirty="0" smtClean="0"/>
              <a:t> &lt;- sample(1:50,30)</a:t>
            </a:r>
          </a:p>
          <a:p>
            <a:r>
              <a:rPr lang="tr-TR" dirty="0" smtClean="0"/>
              <a:t>veri &lt;- iris[</a:t>
            </a:r>
            <a:r>
              <a:rPr lang="tr-TR" dirty="0" err="1" smtClean="0"/>
              <a:t>ind</a:t>
            </a:r>
            <a:r>
              <a:rPr lang="tr-TR" dirty="0" smtClean="0"/>
              <a:t>,]</a:t>
            </a:r>
          </a:p>
          <a:p>
            <a:r>
              <a:rPr lang="tr-TR" dirty="0" smtClean="0"/>
              <a:t>model &lt;- </a:t>
            </a:r>
            <a:r>
              <a:rPr lang="tr-TR" dirty="0" err="1" smtClean="0"/>
              <a:t>agnes</a:t>
            </a:r>
            <a:r>
              <a:rPr lang="tr-TR" dirty="0" smtClean="0"/>
              <a:t>(</a:t>
            </a:r>
            <a:r>
              <a:rPr lang="tr-TR" dirty="0" err="1" smtClean="0"/>
              <a:t>veri,metric</a:t>
            </a:r>
            <a:r>
              <a:rPr lang="tr-TR" dirty="0" smtClean="0"/>
              <a:t>="</a:t>
            </a:r>
            <a:r>
              <a:rPr lang="tr-TR" dirty="0" err="1" smtClean="0"/>
              <a:t>manhattan</a:t>
            </a:r>
            <a:r>
              <a:rPr lang="tr-TR" dirty="0" smtClean="0"/>
              <a:t>", </a:t>
            </a:r>
            <a:r>
              <a:rPr lang="tr-TR" dirty="0" err="1" smtClean="0"/>
              <a:t>method</a:t>
            </a:r>
            <a:r>
              <a:rPr lang="tr-TR" dirty="0" smtClean="0"/>
              <a:t>="</a:t>
            </a:r>
            <a:r>
              <a:rPr lang="tr-TR" dirty="0" err="1" smtClean="0"/>
              <a:t>single</a:t>
            </a:r>
            <a:r>
              <a:rPr lang="tr-TR" dirty="0" smtClean="0"/>
              <a:t>")</a:t>
            </a:r>
          </a:p>
          <a:p>
            <a:r>
              <a:rPr lang="tr-TR" dirty="0" err="1" smtClean="0"/>
              <a:t>pltree</a:t>
            </a:r>
            <a:r>
              <a:rPr lang="tr-TR" dirty="0" smtClean="0"/>
              <a:t>(model, main="en yakın komsu algoritması ile </a:t>
            </a:r>
            <a:r>
              <a:rPr lang="tr-TR" dirty="0" err="1" smtClean="0"/>
              <a:t>kumeleme</a:t>
            </a:r>
            <a:r>
              <a:rPr lang="tr-TR" dirty="0" smtClean="0"/>
              <a:t>", </a:t>
            </a:r>
            <a:r>
              <a:rPr lang="tr-TR" dirty="0" err="1" smtClean="0"/>
              <a:t>labels</a:t>
            </a:r>
            <a:r>
              <a:rPr lang="tr-TR" dirty="0" smtClean="0"/>
              <a:t>=</a:t>
            </a:r>
            <a:r>
              <a:rPr lang="tr-TR" dirty="0" err="1" smtClean="0"/>
              <a:t>veri$Species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327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 </a:t>
            </a:r>
            <a:r>
              <a:rPr lang="tr-TR" dirty="0"/>
              <a:t>O</a:t>
            </a:r>
            <a:r>
              <a:rPr lang="tr-TR" dirty="0" smtClean="0"/>
              <a:t>rtalamalar Algoritması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Hiyerarşik olmayan bir kümeleme yöntemidir.  Bu yöntemde, belli sayıdaki küme için toplam ortalama hatayı minimize etmek amaçlanır. Bu metodu uygulayabilmek için herhangi bir paket yüklemeden </a:t>
            </a:r>
            <a:r>
              <a:rPr lang="tr-TR" dirty="0" err="1" smtClean="0"/>
              <a:t>kmeans</a:t>
            </a:r>
            <a:r>
              <a:rPr lang="tr-TR" dirty="0" smtClean="0"/>
              <a:t>() fonksiyonunu kullanabiliriz.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417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 Ortalamalar </a:t>
            </a:r>
            <a:r>
              <a:rPr lang="tr-TR" dirty="0" err="1" smtClean="0"/>
              <a:t>Algortiması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da-DK" dirty="0" smtClean="0"/>
          </a:p>
          <a:p>
            <a:r>
              <a:rPr lang="da-DK" dirty="0" smtClean="0"/>
              <a:t>set.seed(1234)</a:t>
            </a:r>
          </a:p>
          <a:p>
            <a:r>
              <a:rPr lang="da-DK" dirty="0" smtClean="0"/>
              <a:t>ind &lt;- sample(1:150,30)</a:t>
            </a:r>
          </a:p>
          <a:p>
            <a:r>
              <a:rPr lang="da-DK" dirty="0" smtClean="0"/>
              <a:t>veri &lt;- iris[ind,]</a:t>
            </a:r>
          </a:p>
          <a:p>
            <a:r>
              <a:rPr lang="da-DK" dirty="0" smtClean="0"/>
              <a:t>veri &lt;- veri[,-5]</a:t>
            </a:r>
          </a:p>
          <a:p>
            <a:r>
              <a:rPr lang="tr-TR" dirty="0" smtClean="0"/>
              <a:t>model &lt;- </a:t>
            </a:r>
            <a:r>
              <a:rPr lang="tr-TR" dirty="0" err="1" smtClean="0"/>
              <a:t>kmeans</a:t>
            </a:r>
            <a:r>
              <a:rPr lang="tr-TR" dirty="0" smtClean="0"/>
              <a:t>(veri[,-5],3)</a:t>
            </a:r>
          </a:p>
          <a:p>
            <a:r>
              <a:rPr lang="tr-TR" dirty="0" err="1" smtClean="0"/>
              <a:t>install.packages</a:t>
            </a:r>
            <a:r>
              <a:rPr lang="tr-TR" dirty="0" smtClean="0"/>
              <a:t>("</a:t>
            </a:r>
            <a:r>
              <a:rPr lang="tr-TR" dirty="0" err="1" smtClean="0"/>
              <a:t>fpc</a:t>
            </a:r>
            <a:r>
              <a:rPr lang="tr-TR" dirty="0" smtClean="0"/>
              <a:t>")</a:t>
            </a:r>
          </a:p>
          <a:p>
            <a:r>
              <a:rPr lang="tr-TR" dirty="0" err="1" smtClean="0"/>
              <a:t>library</a:t>
            </a:r>
            <a:r>
              <a:rPr lang="tr-TR" dirty="0" smtClean="0"/>
              <a:t>(</a:t>
            </a:r>
            <a:r>
              <a:rPr lang="tr-TR" dirty="0" err="1" smtClean="0"/>
              <a:t>fpc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plotcluster</a:t>
            </a:r>
            <a:r>
              <a:rPr lang="tr-TR" dirty="0" smtClean="0"/>
              <a:t>(</a:t>
            </a:r>
            <a:r>
              <a:rPr lang="tr-TR" dirty="0" err="1" smtClean="0"/>
              <a:t>veri,model$cluster</a:t>
            </a:r>
            <a:r>
              <a:rPr lang="tr-TR" dirty="0" smtClean="0"/>
              <a:t>)</a:t>
            </a:r>
          </a:p>
          <a:p>
            <a:r>
              <a:rPr lang="en-US" dirty="0" smtClean="0"/>
              <a:t>library(cluster)</a:t>
            </a:r>
          </a:p>
          <a:p>
            <a:r>
              <a:rPr lang="en-US" dirty="0" err="1" smtClean="0"/>
              <a:t>clusplot</a:t>
            </a:r>
            <a:r>
              <a:rPr lang="en-US" dirty="0" smtClean="0"/>
              <a:t>(</a:t>
            </a:r>
            <a:r>
              <a:rPr lang="en-US" dirty="0" err="1" smtClean="0"/>
              <a:t>veri</a:t>
            </a:r>
            <a:r>
              <a:rPr lang="en-US" dirty="0" smtClean="0"/>
              <a:t>, </a:t>
            </a:r>
            <a:r>
              <a:rPr lang="en-US" dirty="0" err="1" smtClean="0"/>
              <a:t>model$cluster</a:t>
            </a:r>
            <a:r>
              <a:rPr lang="en-US" dirty="0" smtClean="0"/>
              <a:t>, color=T, shade=T, labels=2)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867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 ile Programlama- Burak Özkan &amp; Yalçın Özkan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424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nlı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anlı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nl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60</TotalTime>
  <Words>230</Words>
  <Application>Microsoft Office PowerPoint</Application>
  <PresentationFormat>Ekran Gösterisi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Canlı</vt:lpstr>
      <vt:lpstr> Kümeleme Algoritmaları</vt:lpstr>
      <vt:lpstr>Kümeleme</vt:lpstr>
      <vt:lpstr>Uzaklık Ölçütleri</vt:lpstr>
      <vt:lpstr>Hiyerarşik Kümeleme</vt:lpstr>
      <vt:lpstr>K En Yakın Komşu Algoritması</vt:lpstr>
      <vt:lpstr>K Ortalamalar Algoritması</vt:lpstr>
      <vt:lpstr>K Ortalamalar Algortiması</vt:lpstr>
      <vt:lpstr>Kaynakça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Kümeleme Algoritmaları</dc:title>
  <dc:creator>Windows Kullanıcısı</dc:creator>
  <cp:lastModifiedBy>Windows Kullanıcısı</cp:lastModifiedBy>
  <cp:revision>4</cp:revision>
  <dcterms:created xsi:type="dcterms:W3CDTF">2021-01-10T21:24:01Z</dcterms:created>
  <dcterms:modified xsi:type="dcterms:W3CDTF">2021-01-10T22:24:54Z</dcterms:modified>
</cp:coreProperties>
</file>