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54C"/>
    <a:srgbClr val="0896A0"/>
    <a:srgbClr val="044660"/>
    <a:srgbClr val="366FC0"/>
    <a:srgbClr val="E1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F7F5C7-84C6-0F5F-31B0-A778359D7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CD0716D-7671-36FF-E9B6-49FBF0A74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861293-F165-EC50-7722-CAEC8794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F07-9206-4057-9769-8399F6F2556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9D923D-CC47-B3C3-6317-C6FF3757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C575342-611E-4DDE-A446-58A7094E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4152-AB35-4496-AD58-487A87D7D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865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F79FC7-7997-799D-3509-CC34B861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3DA5B49-8DE6-4D46-46B5-2BFB5994C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4DAA01-156A-D5CF-1025-2DD92C50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F07-9206-4057-9769-8399F6F2556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A56302-25FC-1058-EBAE-D3DB375D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3556D8-29D4-E9E4-3771-B4A51955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4152-AB35-4496-AD58-487A87D7D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BC09523-9259-747D-0A67-D71A0D438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A68F363-ECB0-3C5B-C3AF-108617E72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C2D35D-0EE0-BCF1-4F93-63201AD4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F07-9206-4057-9769-8399F6F2556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F062DA-8F71-F5F4-8670-7AC02E2E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ECD8D8-5B1D-EC72-F527-E79CAFE3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4152-AB35-4496-AD58-487A87D7D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581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E31B3B-F90D-1807-BD93-5185FF39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2B5C49-FCFC-AD51-1D5B-EBE20215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3649CA-5B26-C11F-913F-D7CEB3DE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F07-9206-4057-9769-8399F6F2556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83C648-237F-9979-C7BC-A41611FE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7A5AB7-29D5-CBBB-7AD1-7745DE8A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4152-AB35-4496-AD58-487A87D7D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982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84A247-CDC9-365A-2EF1-BE636E16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CC632E-4E60-455E-0E14-AC712923C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120FBF-A541-3160-DBE2-95199821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F07-9206-4057-9769-8399F6F2556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7C64AC-5A01-03AA-5F4B-B874FC3D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4B2A914-6840-BF98-5576-96404743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4152-AB35-4496-AD58-487A87D7D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04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7B697A-5E29-E78A-516F-DBB5EAA4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E67499-1875-B370-D87C-2B6471012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203DA54-1CF2-AA69-B3CF-522C12E73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42050BA-B3F6-FA17-871C-E64FBB73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F07-9206-4057-9769-8399F6F2556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34AF2BD-7352-9C6E-3CE2-19C6FC3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FDF729-48B3-BCC0-2FBE-3E9239F2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4152-AB35-4496-AD58-487A87D7D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43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6D706F-8EDE-F106-9020-DF430C08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F103179-25A0-A696-E93C-48BDB1E16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838B743-6E77-E633-980C-518DCAA5A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03518D4-1183-D845-0950-64719A685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909E7C8-B39C-0FE2-2BEB-0EAF33346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9EACC58-A302-A52E-86C6-48DE1291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F07-9206-4057-9769-8399F6F2556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BAA8C2E-8655-9A43-FE15-2DA4FE23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80C9FA4-BC7E-180D-11CB-611199F3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4152-AB35-4496-AD58-487A87D7D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153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5BDD47-6CE0-53B0-DED9-E61061AA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210B28D-1BA5-4CE8-6A23-0141E96A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F07-9206-4057-9769-8399F6F2556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36870C8-B587-11A5-F3C6-1F178C23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9F007B4-2694-2FF8-1613-250C9CA2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4152-AB35-4496-AD58-487A87D7D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549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AABED90-E824-B989-9425-C596CD5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F07-9206-4057-9769-8399F6F2556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8B51CBF-45FD-C176-94F3-688C1510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17C635-BDFD-45F8-C70E-54004899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4152-AB35-4496-AD58-487A87D7D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29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6973C6-E50A-6B8C-CAB6-8422A7B9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8D6D1D-FECD-9646-780B-815BBB586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BBA192F-C445-E2A6-0106-95CBA5E7F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36738B-02C9-9E2F-F225-EE3BB6F9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F07-9206-4057-9769-8399F6F2556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C86BE80-4778-B406-72EA-6A10F4CA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831D6F7-6865-3C83-33D4-EDE437AC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4152-AB35-4496-AD58-487A87D7D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479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F98956-83D0-3DB8-5A61-BFE9362E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A0701DB-986D-0A53-B63A-C09D27BF0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656A2E7-3D41-EBF0-8F47-83672A477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D2017AE-F5DF-FE7E-A000-D6DA69E5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F07-9206-4057-9769-8399F6F2556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C1C2CEF-A787-D800-B7F3-A7F3E64C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51931FE-B179-E970-FE19-903DF7CC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4152-AB35-4496-AD58-487A87D7D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9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55F8E44-5835-1417-2D27-FD105854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C1B9A49-9A4B-D80F-0F33-4A13632C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90ED5F-8A6D-9DA0-8BEF-EFAD0C928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BF07-9206-4057-9769-8399F6F2556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3CDDE5-8A75-A698-529F-EBB3AB59D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FCF111-AEE2-6718-3E43-29926F66D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4152-AB35-4496-AD58-487A87D7D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57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4D405F21-FDF9-CCFB-7963-09A34B09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8934" y="0"/>
            <a:ext cx="564661" cy="3069261"/>
          </a:xfrm>
          <a:prstGeom prst="rect">
            <a:avLst/>
          </a:prstGeom>
        </p:spPr>
      </p:pic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2E38026C-9B60-F074-344D-C0C4C8792CD5}"/>
              </a:ext>
            </a:extLst>
          </p:cNvPr>
          <p:cNvSpPr/>
          <p:nvPr/>
        </p:nvSpPr>
        <p:spPr>
          <a:xfrm>
            <a:off x="72189" y="56146"/>
            <a:ext cx="12047622" cy="6801853"/>
          </a:xfrm>
          <a:prstGeom prst="roundRect">
            <a:avLst/>
          </a:prstGeom>
          <a:noFill/>
          <a:ln w="76200">
            <a:solidFill>
              <a:srgbClr val="0255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1DB5B6CB-09BA-167F-3B83-D3AE9999F002}"/>
              </a:ext>
            </a:extLst>
          </p:cNvPr>
          <p:cNvSpPr/>
          <p:nvPr/>
        </p:nvSpPr>
        <p:spPr>
          <a:xfrm>
            <a:off x="457199" y="129278"/>
            <a:ext cx="11325225" cy="1562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896A0"/>
              </a:gs>
              <a:gs pos="83000">
                <a:srgbClr val="366F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aire: Boş 9">
            <a:extLst>
              <a:ext uri="{FF2B5EF4-FFF2-40B4-BE49-F238E27FC236}">
                <a16:creationId xmlns:a16="http://schemas.microsoft.com/office/drawing/2014/main" id="{EFA8B052-7D00-B116-CAC1-9D3D5C022C71}"/>
              </a:ext>
            </a:extLst>
          </p:cNvPr>
          <p:cNvSpPr/>
          <p:nvPr/>
        </p:nvSpPr>
        <p:spPr>
          <a:xfrm>
            <a:off x="685800" y="214313"/>
            <a:ext cx="885825" cy="771526"/>
          </a:xfrm>
          <a:prstGeom prst="donut">
            <a:avLst>
              <a:gd name="adj" fmla="val 10696"/>
            </a:avLst>
          </a:prstGeom>
          <a:gradFill>
            <a:gsLst>
              <a:gs pos="0">
                <a:srgbClr val="044660"/>
              </a:gs>
              <a:gs pos="83000">
                <a:srgbClr val="02554C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grpSp>
        <p:nvGrpSpPr>
          <p:cNvPr id="42" name="Grup 41">
            <a:extLst>
              <a:ext uri="{FF2B5EF4-FFF2-40B4-BE49-F238E27FC236}">
                <a16:creationId xmlns:a16="http://schemas.microsoft.com/office/drawing/2014/main" id="{619BB26A-9C15-7720-C596-EF02EC41546B}"/>
              </a:ext>
            </a:extLst>
          </p:cNvPr>
          <p:cNvGrpSpPr/>
          <p:nvPr/>
        </p:nvGrpSpPr>
        <p:grpSpPr>
          <a:xfrm>
            <a:off x="1978692" y="242888"/>
            <a:ext cx="8201528" cy="640557"/>
            <a:chOff x="1978692" y="242888"/>
            <a:chExt cx="8201528" cy="640557"/>
          </a:xfrm>
        </p:grpSpPr>
        <p:grpSp>
          <p:nvGrpSpPr>
            <p:cNvPr id="17" name="Grup 16">
              <a:extLst>
                <a:ext uri="{FF2B5EF4-FFF2-40B4-BE49-F238E27FC236}">
                  <a16:creationId xmlns:a16="http://schemas.microsoft.com/office/drawing/2014/main" id="{627538E5-3CD5-992F-4B04-9812524A0E94}"/>
                </a:ext>
              </a:extLst>
            </p:cNvPr>
            <p:cNvGrpSpPr/>
            <p:nvPr/>
          </p:nvGrpSpPr>
          <p:grpSpPr>
            <a:xfrm>
              <a:off x="1978692" y="250032"/>
              <a:ext cx="2640933" cy="633413"/>
              <a:chOff x="1750092" y="1881189"/>
              <a:chExt cx="2640933" cy="633413"/>
            </a:xfrm>
          </p:grpSpPr>
          <p:sp>
            <p:nvSpPr>
              <p:cNvPr id="15" name="Dik Üçgen 14">
                <a:extLst>
                  <a:ext uri="{FF2B5EF4-FFF2-40B4-BE49-F238E27FC236}">
                    <a16:creationId xmlns:a16="http://schemas.microsoft.com/office/drawing/2014/main" id="{C778562A-C886-622B-AEC2-468715C16B33}"/>
                  </a:ext>
                </a:extLst>
              </p:cNvPr>
              <p:cNvSpPr/>
              <p:nvPr/>
            </p:nvSpPr>
            <p:spPr>
              <a:xfrm flipH="1">
                <a:off x="1750092" y="1881189"/>
                <a:ext cx="612107" cy="109537"/>
              </a:xfrm>
              <a:prstGeom prst="rtTriangle">
                <a:avLst/>
              </a:prstGeom>
              <a:gradFill>
                <a:gsLst>
                  <a:gs pos="0">
                    <a:srgbClr val="044660"/>
                  </a:gs>
                  <a:gs pos="83000">
                    <a:srgbClr val="02554C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Dikdörtgen: Köşeleri Yuvarlatılmış 10">
                <a:extLst>
                  <a:ext uri="{FF2B5EF4-FFF2-40B4-BE49-F238E27FC236}">
                    <a16:creationId xmlns:a16="http://schemas.microsoft.com/office/drawing/2014/main" id="{99263ADE-F84B-0864-5501-17D8594695D9}"/>
                  </a:ext>
                </a:extLst>
              </p:cNvPr>
              <p:cNvSpPr/>
              <p:nvPr/>
            </p:nvSpPr>
            <p:spPr>
              <a:xfrm>
                <a:off x="2148137" y="1881189"/>
                <a:ext cx="2242888" cy="633413"/>
              </a:xfrm>
              <a:prstGeom prst="roundRect">
                <a:avLst/>
              </a:prstGeom>
              <a:gradFill>
                <a:gsLst>
                  <a:gs pos="0">
                    <a:srgbClr val="044660"/>
                  </a:gs>
                  <a:gs pos="83000">
                    <a:srgbClr val="02554C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kış Çizelgesi: Gecikme 13">
                <a:extLst>
                  <a:ext uri="{FF2B5EF4-FFF2-40B4-BE49-F238E27FC236}">
                    <a16:creationId xmlns:a16="http://schemas.microsoft.com/office/drawing/2014/main" id="{DD13CEF2-1BA2-31B0-B9B4-E0341BD62A96}"/>
                  </a:ext>
                </a:extLst>
              </p:cNvPr>
              <p:cNvSpPr/>
              <p:nvPr/>
            </p:nvSpPr>
            <p:spPr>
              <a:xfrm>
                <a:off x="1750092" y="1990726"/>
                <a:ext cx="733677" cy="414338"/>
              </a:xfrm>
              <a:prstGeom prst="flowChartDelay">
                <a:avLst/>
              </a:prstGeom>
              <a:gradFill>
                <a:gsLst>
                  <a:gs pos="0">
                    <a:srgbClr val="044660"/>
                  </a:gs>
                  <a:gs pos="83000">
                    <a:srgbClr val="02554C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FE25B03-B083-AE8F-9538-A1951BC3AE2A}"/>
                  </a:ext>
                </a:extLst>
              </p:cNvPr>
              <p:cNvSpPr/>
              <p:nvPr/>
            </p:nvSpPr>
            <p:spPr>
              <a:xfrm>
                <a:off x="1938587" y="1990726"/>
                <a:ext cx="423612" cy="41433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up 17">
              <a:extLst>
                <a:ext uri="{FF2B5EF4-FFF2-40B4-BE49-F238E27FC236}">
                  <a16:creationId xmlns:a16="http://schemas.microsoft.com/office/drawing/2014/main" id="{7DD884EA-C367-E22D-3B26-3F7C304D74F1}"/>
                </a:ext>
              </a:extLst>
            </p:cNvPr>
            <p:cNvGrpSpPr/>
            <p:nvPr/>
          </p:nvGrpSpPr>
          <p:grpSpPr>
            <a:xfrm>
              <a:off x="4796087" y="242888"/>
              <a:ext cx="2640933" cy="633413"/>
              <a:chOff x="1750092" y="1881189"/>
              <a:chExt cx="2640933" cy="633413"/>
            </a:xfrm>
          </p:grpSpPr>
          <p:sp>
            <p:nvSpPr>
              <p:cNvPr id="19" name="Dik Üçgen 18">
                <a:extLst>
                  <a:ext uri="{FF2B5EF4-FFF2-40B4-BE49-F238E27FC236}">
                    <a16:creationId xmlns:a16="http://schemas.microsoft.com/office/drawing/2014/main" id="{A52F695A-40FE-97B2-255A-F38C02BDAE07}"/>
                  </a:ext>
                </a:extLst>
              </p:cNvPr>
              <p:cNvSpPr/>
              <p:nvPr/>
            </p:nvSpPr>
            <p:spPr>
              <a:xfrm flipH="1">
                <a:off x="1750092" y="1881189"/>
                <a:ext cx="612107" cy="109537"/>
              </a:xfrm>
              <a:prstGeom prst="rtTriangle">
                <a:avLst/>
              </a:prstGeom>
              <a:gradFill>
                <a:gsLst>
                  <a:gs pos="0">
                    <a:srgbClr val="044660"/>
                  </a:gs>
                  <a:gs pos="83000">
                    <a:srgbClr val="02554C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Dikdörtgen: Köşeleri Yuvarlatılmış 19">
                <a:extLst>
                  <a:ext uri="{FF2B5EF4-FFF2-40B4-BE49-F238E27FC236}">
                    <a16:creationId xmlns:a16="http://schemas.microsoft.com/office/drawing/2014/main" id="{ED53C937-DE59-DD17-5220-BD4FB01DAEC0}"/>
                  </a:ext>
                </a:extLst>
              </p:cNvPr>
              <p:cNvSpPr/>
              <p:nvPr/>
            </p:nvSpPr>
            <p:spPr>
              <a:xfrm>
                <a:off x="2148137" y="1881189"/>
                <a:ext cx="2242888" cy="633413"/>
              </a:xfrm>
              <a:prstGeom prst="roundRect">
                <a:avLst/>
              </a:prstGeom>
              <a:gradFill>
                <a:gsLst>
                  <a:gs pos="0">
                    <a:srgbClr val="044660"/>
                  </a:gs>
                  <a:gs pos="83000">
                    <a:srgbClr val="02554C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kış Çizelgesi: Gecikme 20">
                <a:extLst>
                  <a:ext uri="{FF2B5EF4-FFF2-40B4-BE49-F238E27FC236}">
                    <a16:creationId xmlns:a16="http://schemas.microsoft.com/office/drawing/2014/main" id="{130C3362-1B24-5F7C-A089-4916E77D3C59}"/>
                  </a:ext>
                </a:extLst>
              </p:cNvPr>
              <p:cNvSpPr/>
              <p:nvPr/>
            </p:nvSpPr>
            <p:spPr>
              <a:xfrm>
                <a:off x="1750092" y="1990726"/>
                <a:ext cx="733677" cy="414338"/>
              </a:xfrm>
              <a:prstGeom prst="flowChartDelay">
                <a:avLst/>
              </a:prstGeom>
              <a:gradFill>
                <a:gsLst>
                  <a:gs pos="0">
                    <a:srgbClr val="044660"/>
                  </a:gs>
                  <a:gs pos="83000">
                    <a:srgbClr val="02554C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48CA922-0875-2F6F-3E12-BC40EA3EEE8A}"/>
                  </a:ext>
                </a:extLst>
              </p:cNvPr>
              <p:cNvSpPr/>
              <p:nvPr/>
            </p:nvSpPr>
            <p:spPr>
              <a:xfrm>
                <a:off x="1938587" y="1990726"/>
                <a:ext cx="423612" cy="41433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D3A86CFD-E008-1E90-2FC2-8DD97531956B}"/>
                </a:ext>
              </a:extLst>
            </p:cNvPr>
            <p:cNvGrpSpPr/>
            <p:nvPr/>
          </p:nvGrpSpPr>
          <p:grpSpPr>
            <a:xfrm>
              <a:off x="7539287" y="250032"/>
              <a:ext cx="2640933" cy="633413"/>
              <a:chOff x="1750092" y="1881189"/>
              <a:chExt cx="2640933" cy="633413"/>
            </a:xfrm>
          </p:grpSpPr>
          <p:sp>
            <p:nvSpPr>
              <p:cNvPr id="24" name="Dik Üçgen 23">
                <a:extLst>
                  <a:ext uri="{FF2B5EF4-FFF2-40B4-BE49-F238E27FC236}">
                    <a16:creationId xmlns:a16="http://schemas.microsoft.com/office/drawing/2014/main" id="{1C268155-AA8E-16E5-3784-9E97CAEF7B27}"/>
                  </a:ext>
                </a:extLst>
              </p:cNvPr>
              <p:cNvSpPr/>
              <p:nvPr/>
            </p:nvSpPr>
            <p:spPr>
              <a:xfrm flipH="1">
                <a:off x="1750092" y="1881189"/>
                <a:ext cx="612107" cy="109537"/>
              </a:xfrm>
              <a:prstGeom prst="rtTriangle">
                <a:avLst/>
              </a:prstGeom>
              <a:gradFill>
                <a:gsLst>
                  <a:gs pos="0">
                    <a:srgbClr val="044660"/>
                  </a:gs>
                  <a:gs pos="83000">
                    <a:srgbClr val="02554C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Dikdörtgen: Köşeleri Yuvarlatılmış 24">
                <a:extLst>
                  <a:ext uri="{FF2B5EF4-FFF2-40B4-BE49-F238E27FC236}">
                    <a16:creationId xmlns:a16="http://schemas.microsoft.com/office/drawing/2014/main" id="{C2508F4F-4907-9A05-3346-1DC3F237EB02}"/>
                  </a:ext>
                </a:extLst>
              </p:cNvPr>
              <p:cNvSpPr/>
              <p:nvPr/>
            </p:nvSpPr>
            <p:spPr>
              <a:xfrm>
                <a:off x="2148137" y="1881189"/>
                <a:ext cx="2242888" cy="633413"/>
              </a:xfrm>
              <a:prstGeom prst="roundRect">
                <a:avLst/>
              </a:prstGeom>
              <a:gradFill>
                <a:gsLst>
                  <a:gs pos="0">
                    <a:srgbClr val="044660"/>
                  </a:gs>
                  <a:gs pos="83000">
                    <a:srgbClr val="02554C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Akış Çizelgesi: Gecikme 25">
                <a:extLst>
                  <a:ext uri="{FF2B5EF4-FFF2-40B4-BE49-F238E27FC236}">
                    <a16:creationId xmlns:a16="http://schemas.microsoft.com/office/drawing/2014/main" id="{2E3E1EF6-53D6-C63A-22E5-E70720C3F235}"/>
                  </a:ext>
                </a:extLst>
              </p:cNvPr>
              <p:cNvSpPr/>
              <p:nvPr/>
            </p:nvSpPr>
            <p:spPr>
              <a:xfrm>
                <a:off x="1750092" y="1990726"/>
                <a:ext cx="733677" cy="414338"/>
              </a:xfrm>
              <a:prstGeom prst="flowChartDelay">
                <a:avLst/>
              </a:prstGeom>
              <a:gradFill>
                <a:gsLst>
                  <a:gs pos="0">
                    <a:srgbClr val="044660"/>
                  </a:gs>
                  <a:gs pos="83000">
                    <a:srgbClr val="02554C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645B6D3-568D-AC4C-C261-E4F1166C76DE}"/>
                  </a:ext>
                </a:extLst>
              </p:cNvPr>
              <p:cNvSpPr/>
              <p:nvPr/>
            </p:nvSpPr>
            <p:spPr>
              <a:xfrm>
                <a:off x="1938587" y="1990726"/>
                <a:ext cx="423612" cy="41433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  <p:sp>
        <p:nvSpPr>
          <p:cNvPr id="28" name="Daire: Boş 27">
            <a:extLst>
              <a:ext uri="{FF2B5EF4-FFF2-40B4-BE49-F238E27FC236}">
                <a16:creationId xmlns:a16="http://schemas.microsoft.com/office/drawing/2014/main" id="{BAD23B4D-EA41-0AA6-2CDF-734CBD5B04A4}"/>
              </a:ext>
            </a:extLst>
          </p:cNvPr>
          <p:cNvSpPr/>
          <p:nvPr/>
        </p:nvSpPr>
        <p:spPr>
          <a:xfrm>
            <a:off x="10620375" y="214313"/>
            <a:ext cx="885825" cy="771526"/>
          </a:xfrm>
          <a:prstGeom prst="donut">
            <a:avLst>
              <a:gd name="adj" fmla="val 10696"/>
            </a:avLst>
          </a:prstGeom>
          <a:gradFill>
            <a:gsLst>
              <a:gs pos="0">
                <a:srgbClr val="044660"/>
              </a:gs>
              <a:gs pos="83000">
                <a:srgbClr val="02554C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30" name="Grafik 29" descr="Erkek ve kadın düz dolguyla">
            <a:extLst>
              <a:ext uri="{FF2B5EF4-FFF2-40B4-BE49-F238E27FC236}">
                <a16:creationId xmlns:a16="http://schemas.microsoft.com/office/drawing/2014/main" id="{F3D95174-7570-B192-C006-BC63AC223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1804" y="400050"/>
            <a:ext cx="333375" cy="333375"/>
          </a:xfrm>
          <a:prstGeom prst="rect">
            <a:avLst/>
          </a:prstGeom>
        </p:spPr>
      </p:pic>
      <p:pic>
        <p:nvPicPr>
          <p:cNvPr id="32" name="Grafik 31" descr="Günlük takvim düz dolguyla">
            <a:extLst>
              <a:ext uri="{FF2B5EF4-FFF2-40B4-BE49-F238E27FC236}">
                <a16:creationId xmlns:a16="http://schemas.microsoft.com/office/drawing/2014/main" id="{6CBF471C-D37E-2937-EFB1-198EB8755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4938" y="390524"/>
            <a:ext cx="352425" cy="352425"/>
          </a:xfrm>
          <a:prstGeom prst="rect">
            <a:avLst/>
          </a:prstGeom>
        </p:spPr>
      </p:pic>
      <p:pic>
        <p:nvPicPr>
          <p:cNvPr id="34" name="Grafik 33" descr="Gösterge düz dolguyla">
            <a:extLst>
              <a:ext uri="{FF2B5EF4-FFF2-40B4-BE49-F238E27FC236}">
                <a16:creationId xmlns:a16="http://schemas.microsoft.com/office/drawing/2014/main" id="{1B9AB4D2-7FF7-23DA-148A-6C0F2B81A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4314" y="335586"/>
            <a:ext cx="339821" cy="397839"/>
          </a:xfrm>
          <a:prstGeom prst="rect">
            <a:avLst/>
          </a:prstGeom>
        </p:spPr>
      </p:pic>
      <p:grpSp>
        <p:nvGrpSpPr>
          <p:cNvPr id="40" name="Grup 39">
            <a:extLst>
              <a:ext uri="{FF2B5EF4-FFF2-40B4-BE49-F238E27FC236}">
                <a16:creationId xmlns:a16="http://schemas.microsoft.com/office/drawing/2014/main" id="{DACEAF63-1D1B-3E82-7568-DB5C111C92DC}"/>
              </a:ext>
            </a:extLst>
          </p:cNvPr>
          <p:cNvGrpSpPr/>
          <p:nvPr/>
        </p:nvGrpSpPr>
        <p:grpSpPr>
          <a:xfrm>
            <a:off x="258926" y="1962150"/>
            <a:ext cx="4935206" cy="4645818"/>
            <a:chOff x="166934" y="2964154"/>
            <a:chExt cx="4935206" cy="3084219"/>
          </a:xfrm>
        </p:grpSpPr>
        <p:sp>
          <p:nvSpPr>
            <p:cNvPr id="35" name="Dikdörtgen: Üst Köşeleri Yuvarlatılmış 34">
              <a:extLst>
                <a:ext uri="{FF2B5EF4-FFF2-40B4-BE49-F238E27FC236}">
                  <a16:creationId xmlns:a16="http://schemas.microsoft.com/office/drawing/2014/main" id="{DFCE09B7-2BDF-5489-7ECC-F9518C68C3A1}"/>
                </a:ext>
              </a:extLst>
            </p:cNvPr>
            <p:cNvSpPr/>
            <p:nvPr/>
          </p:nvSpPr>
          <p:spPr>
            <a:xfrm rot="10800000">
              <a:off x="166936" y="3428998"/>
              <a:ext cx="4935204" cy="2619375"/>
            </a:xfrm>
            <a:prstGeom prst="round2SameRect">
              <a:avLst/>
            </a:prstGeom>
            <a:gradFill>
              <a:gsLst>
                <a:gs pos="0">
                  <a:srgbClr val="044660"/>
                </a:gs>
                <a:gs pos="83000">
                  <a:srgbClr val="02554C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36" name="Dikdörtgen: Üst Köşeleri Yuvarlatılmış 35">
              <a:extLst>
                <a:ext uri="{FF2B5EF4-FFF2-40B4-BE49-F238E27FC236}">
                  <a16:creationId xmlns:a16="http://schemas.microsoft.com/office/drawing/2014/main" id="{482C8124-43CA-8E79-F1B0-7FDBD81ED974}"/>
                </a:ext>
              </a:extLst>
            </p:cNvPr>
            <p:cNvSpPr/>
            <p:nvPr/>
          </p:nvSpPr>
          <p:spPr>
            <a:xfrm>
              <a:off x="166934" y="2964154"/>
              <a:ext cx="1642815" cy="492918"/>
            </a:xfrm>
            <a:prstGeom prst="round2SameRect">
              <a:avLst/>
            </a:prstGeom>
            <a:solidFill>
              <a:srgbClr val="0446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8" name="Dikdörtgen: Üst Köşeleri Yuvarlatılmış 37">
              <a:extLst>
                <a:ext uri="{FF2B5EF4-FFF2-40B4-BE49-F238E27FC236}">
                  <a16:creationId xmlns:a16="http://schemas.microsoft.com/office/drawing/2014/main" id="{52B4DE3E-B7BE-E10B-7607-7ADE08E15FA3}"/>
                </a:ext>
              </a:extLst>
            </p:cNvPr>
            <p:cNvSpPr/>
            <p:nvPr/>
          </p:nvSpPr>
          <p:spPr>
            <a:xfrm>
              <a:off x="1809749" y="2964154"/>
              <a:ext cx="1642815" cy="492918"/>
            </a:xfrm>
            <a:prstGeom prst="round2SameRect">
              <a:avLst/>
            </a:prstGeom>
            <a:solidFill>
              <a:srgbClr val="0446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9" name="Dikdörtgen: Üst Köşeleri Yuvarlatılmış 38">
              <a:extLst>
                <a:ext uri="{FF2B5EF4-FFF2-40B4-BE49-F238E27FC236}">
                  <a16:creationId xmlns:a16="http://schemas.microsoft.com/office/drawing/2014/main" id="{6F761AE7-0EBA-149E-73A9-DA540E73DC9C}"/>
                </a:ext>
              </a:extLst>
            </p:cNvPr>
            <p:cNvSpPr/>
            <p:nvPr/>
          </p:nvSpPr>
          <p:spPr>
            <a:xfrm>
              <a:off x="3459325" y="2964154"/>
              <a:ext cx="1642815" cy="492918"/>
            </a:xfrm>
            <a:prstGeom prst="round2SameRect">
              <a:avLst/>
            </a:prstGeom>
            <a:solidFill>
              <a:srgbClr val="0446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52" name="Grup 51">
            <a:extLst>
              <a:ext uri="{FF2B5EF4-FFF2-40B4-BE49-F238E27FC236}">
                <a16:creationId xmlns:a16="http://schemas.microsoft.com/office/drawing/2014/main" id="{A97DD06A-2F83-9315-9A51-4A4BAA5828E2}"/>
              </a:ext>
            </a:extLst>
          </p:cNvPr>
          <p:cNvGrpSpPr/>
          <p:nvPr/>
        </p:nvGrpSpPr>
        <p:grpSpPr>
          <a:xfrm>
            <a:off x="7017163" y="1962150"/>
            <a:ext cx="1468106" cy="1980208"/>
            <a:chOff x="5652459" y="1962150"/>
            <a:chExt cx="1468106" cy="1568960"/>
          </a:xfrm>
        </p:grpSpPr>
        <p:sp>
          <p:nvSpPr>
            <p:cNvPr id="51" name="Dikdörtgen: Köşeleri Yuvarlatılmış 50">
              <a:extLst>
                <a:ext uri="{FF2B5EF4-FFF2-40B4-BE49-F238E27FC236}">
                  <a16:creationId xmlns:a16="http://schemas.microsoft.com/office/drawing/2014/main" id="{2BAC9BA3-E9F0-3467-55B2-8CEA70CE576C}"/>
                </a:ext>
              </a:extLst>
            </p:cNvPr>
            <p:cNvSpPr/>
            <p:nvPr/>
          </p:nvSpPr>
          <p:spPr>
            <a:xfrm>
              <a:off x="5652459" y="1962150"/>
              <a:ext cx="1468106" cy="1002336"/>
            </a:xfrm>
            <a:prstGeom prst="roundRect">
              <a:avLst/>
            </a:prstGeom>
            <a:solidFill>
              <a:srgbClr val="0255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Dikdörtgen: Köşeleri Yuvarlatılmış 45">
              <a:extLst>
                <a:ext uri="{FF2B5EF4-FFF2-40B4-BE49-F238E27FC236}">
                  <a16:creationId xmlns:a16="http://schemas.microsoft.com/office/drawing/2014/main" id="{4C2D8B66-83AB-90EB-C982-99968C8ED664}"/>
                </a:ext>
              </a:extLst>
            </p:cNvPr>
            <p:cNvSpPr/>
            <p:nvPr/>
          </p:nvSpPr>
          <p:spPr>
            <a:xfrm>
              <a:off x="5652459" y="2528774"/>
              <a:ext cx="1468106" cy="1002336"/>
            </a:xfrm>
            <a:prstGeom prst="roundRect">
              <a:avLst/>
            </a:prstGeom>
            <a:solidFill>
              <a:srgbClr val="0896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53" name="Grup 52">
            <a:extLst>
              <a:ext uri="{FF2B5EF4-FFF2-40B4-BE49-F238E27FC236}">
                <a16:creationId xmlns:a16="http://schemas.microsoft.com/office/drawing/2014/main" id="{DEF1E37A-03FC-2BBB-F871-C062F6C0728B}"/>
              </a:ext>
            </a:extLst>
          </p:cNvPr>
          <p:cNvGrpSpPr/>
          <p:nvPr/>
        </p:nvGrpSpPr>
        <p:grpSpPr>
          <a:xfrm>
            <a:off x="8654710" y="1962150"/>
            <a:ext cx="1468106" cy="1980208"/>
            <a:chOff x="5652459" y="1962150"/>
            <a:chExt cx="1468106" cy="1568960"/>
          </a:xfrm>
        </p:grpSpPr>
        <p:sp>
          <p:nvSpPr>
            <p:cNvPr id="54" name="Dikdörtgen: Köşeleri Yuvarlatılmış 53">
              <a:extLst>
                <a:ext uri="{FF2B5EF4-FFF2-40B4-BE49-F238E27FC236}">
                  <a16:creationId xmlns:a16="http://schemas.microsoft.com/office/drawing/2014/main" id="{25F2AB20-4072-C7EA-EBA3-1AB72EF3CE0A}"/>
                </a:ext>
              </a:extLst>
            </p:cNvPr>
            <p:cNvSpPr/>
            <p:nvPr/>
          </p:nvSpPr>
          <p:spPr>
            <a:xfrm>
              <a:off x="5652459" y="1962150"/>
              <a:ext cx="1468106" cy="1002336"/>
            </a:xfrm>
            <a:prstGeom prst="roundRect">
              <a:avLst/>
            </a:prstGeom>
            <a:solidFill>
              <a:srgbClr val="0255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5" name="Dikdörtgen: Köşeleri Yuvarlatılmış 54">
              <a:extLst>
                <a:ext uri="{FF2B5EF4-FFF2-40B4-BE49-F238E27FC236}">
                  <a16:creationId xmlns:a16="http://schemas.microsoft.com/office/drawing/2014/main" id="{2AA9D88B-DA69-2388-B3F3-9C2412DD7560}"/>
                </a:ext>
              </a:extLst>
            </p:cNvPr>
            <p:cNvSpPr/>
            <p:nvPr/>
          </p:nvSpPr>
          <p:spPr>
            <a:xfrm>
              <a:off x="5652459" y="2528774"/>
              <a:ext cx="1468106" cy="1002336"/>
            </a:xfrm>
            <a:prstGeom prst="roundRect">
              <a:avLst/>
            </a:prstGeom>
            <a:solidFill>
              <a:srgbClr val="0896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56" name="Grup 55">
            <a:extLst>
              <a:ext uri="{FF2B5EF4-FFF2-40B4-BE49-F238E27FC236}">
                <a16:creationId xmlns:a16="http://schemas.microsoft.com/office/drawing/2014/main" id="{46445DD4-B4DC-4048-DE2A-99454A12FD20}"/>
              </a:ext>
            </a:extLst>
          </p:cNvPr>
          <p:cNvGrpSpPr/>
          <p:nvPr/>
        </p:nvGrpSpPr>
        <p:grpSpPr>
          <a:xfrm>
            <a:off x="10309554" y="1945451"/>
            <a:ext cx="1468106" cy="1980208"/>
            <a:chOff x="5652459" y="1962150"/>
            <a:chExt cx="1468106" cy="1568960"/>
          </a:xfrm>
        </p:grpSpPr>
        <p:sp>
          <p:nvSpPr>
            <p:cNvPr id="57" name="Dikdörtgen: Köşeleri Yuvarlatılmış 56">
              <a:extLst>
                <a:ext uri="{FF2B5EF4-FFF2-40B4-BE49-F238E27FC236}">
                  <a16:creationId xmlns:a16="http://schemas.microsoft.com/office/drawing/2014/main" id="{43F3480F-447E-6B00-7E07-A23582CE0ADE}"/>
                </a:ext>
              </a:extLst>
            </p:cNvPr>
            <p:cNvSpPr/>
            <p:nvPr/>
          </p:nvSpPr>
          <p:spPr>
            <a:xfrm>
              <a:off x="5652459" y="1962150"/>
              <a:ext cx="1468106" cy="1002336"/>
            </a:xfrm>
            <a:prstGeom prst="roundRect">
              <a:avLst/>
            </a:prstGeom>
            <a:solidFill>
              <a:srgbClr val="0255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8" name="Dikdörtgen: Köşeleri Yuvarlatılmış 57">
              <a:extLst>
                <a:ext uri="{FF2B5EF4-FFF2-40B4-BE49-F238E27FC236}">
                  <a16:creationId xmlns:a16="http://schemas.microsoft.com/office/drawing/2014/main" id="{5E8A2C0F-D9F0-41F3-8649-2F46656B959A}"/>
                </a:ext>
              </a:extLst>
            </p:cNvPr>
            <p:cNvSpPr/>
            <p:nvPr/>
          </p:nvSpPr>
          <p:spPr>
            <a:xfrm>
              <a:off x="5652459" y="2528774"/>
              <a:ext cx="1468106" cy="1002336"/>
            </a:xfrm>
            <a:prstGeom prst="roundRect">
              <a:avLst/>
            </a:prstGeom>
            <a:solidFill>
              <a:srgbClr val="0896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59" name="Grup 58">
            <a:extLst>
              <a:ext uri="{FF2B5EF4-FFF2-40B4-BE49-F238E27FC236}">
                <a16:creationId xmlns:a16="http://schemas.microsoft.com/office/drawing/2014/main" id="{7EF50EF1-7809-C8FC-FE8A-AB0A78BBA830}"/>
              </a:ext>
            </a:extLst>
          </p:cNvPr>
          <p:cNvGrpSpPr/>
          <p:nvPr/>
        </p:nvGrpSpPr>
        <p:grpSpPr>
          <a:xfrm>
            <a:off x="5370594" y="1962150"/>
            <a:ext cx="1468106" cy="1980208"/>
            <a:chOff x="5652459" y="1962150"/>
            <a:chExt cx="1468106" cy="1568960"/>
          </a:xfrm>
        </p:grpSpPr>
        <p:sp>
          <p:nvSpPr>
            <p:cNvPr id="60" name="Dikdörtgen: Köşeleri Yuvarlatılmış 59">
              <a:extLst>
                <a:ext uri="{FF2B5EF4-FFF2-40B4-BE49-F238E27FC236}">
                  <a16:creationId xmlns:a16="http://schemas.microsoft.com/office/drawing/2014/main" id="{03EB59BA-0A9A-D87C-63DD-CA153D266EE9}"/>
                </a:ext>
              </a:extLst>
            </p:cNvPr>
            <p:cNvSpPr/>
            <p:nvPr/>
          </p:nvSpPr>
          <p:spPr>
            <a:xfrm>
              <a:off x="5652459" y="1962150"/>
              <a:ext cx="1468106" cy="1002336"/>
            </a:xfrm>
            <a:prstGeom prst="roundRect">
              <a:avLst/>
            </a:prstGeom>
            <a:solidFill>
              <a:srgbClr val="0255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1" name="Dikdörtgen: Köşeleri Yuvarlatılmış 60">
              <a:extLst>
                <a:ext uri="{FF2B5EF4-FFF2-40B4-BE49-F238E27FC236}">
                  <a16:creationId xmlns:a16="http://schemas.microsoft.com/office/drawing/2014/main" id="{E78445F2-1589-2194-C33A-814E22A7DA12}"/>
                </a:ext>
              </a:extLst>
            </p:cNvPr>
            <p:cNvSpPr/>
            <p:nvPr/>
          </p:nvSpPr>
          <p:spPr>
            <a:xfrm>
              <a:off x="5652459" y="2528774"/>
              <a:ext cx="1468106" cy="1002336"/>
            </a:xfrm>
            <a:prstGeom prst="roundRect">
              <a:avLst/>
            </a:prstGeom>
            <a:solidFill>
              <a:srgbClr val="0896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62" name="Grup 61">
            <a:extLst>
              <a:ext uri="{FF2B5EF4-FFF2-40B4-BE49-F238E27FC236}">
                <a16:creationId xmlns:a16="http://schemas.microsoft.com/office/drawing/2014/main" id="{1876A33A-AE62-2EAB-208D-2E5DFC61AF12}"/>
              </a:ext>
            </a:extLst>
          </p:cNvPr>
          <p:cNvGrpSpPr/>
          <p:nvPr/>
        </p:nvGrpSpPr>
        <p:grpSpPr>
          <a:xfrm>
            <a:off x="7033850" y="4403968"/>
            <a:ext cx="1468106" cy="2031879"/>
            <a:chOff x="5652459" y="1962150"/>
            <a:chExt cx="1468106" cy="1568960"/>
          </a:xfrm>
        </p:grpSpPr>
        <p:sp>
          <p:nvSpPr>
            <p:cNvPr id="63" name="Dikdörtgen: Köşeleri Yuvarlatılmış 62">
              <a:extLst>
                <a:ext uri="{FF2B5EF4-FFF2-40B4-BE49-F238E27FC236}">
                  <a16:creationId xmlns:a16="http://schemas.microsoft.com/office/drawing/2014/main" id="{355FBC50-0D07-286F-A811-5110B2C5AD92}"/>
                </a:ext>
              </a:extLst>
            </p:cNvPr>
            <p:cNvSpPr/>
            <p:nvPr/>
          </p:nvSpPr>
          <p:spPr>
            <a:xfrm>
              <a:off x="5652459" y="1962150"/>
              <a:ext cx="1468106" cy="1002336"/>
            </a:xfrm>
            <a:prstGeom prst="roundRect">
              <a:avLst/>
            </a:prstGeom>
            <a:solidFill>
              <a:srgbClr val="0255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4" name="Dikdörtgen: Köşeleri Yuvarlatılmış 63">
              <a:extLst>
                <a:ext uri="{FF2B5EF4-FFF2-40B4-BE49-F238E27FC236}">
                  <a16:creationId xmlns:a16="http://schemas.microsoft.com/office/drawing/2014/main" id="{49E59F80-178A-ED3F-6DD8-6C8EF0CF1D04}"/>
                </a:ext>
              </a:extLst>
            </p:cNvPr>
            <p:cNvSpPr/>
            <p:nvPr/>
          </p:nvSpPr>
          <p:spPr>
            <a:xfrm>
              <a:off x="5652459" y="2528774"/>
              <a:ext cx="1468106" cy="1002336"/>
            </a:xfrm>
            <a:prstGeom prst="roundRect">
              <a:avLst/>
            </a:prstGeom>
            <a:solidFill>
              <a:srgbClr val="0896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63E5D6B9-698C-64C0-1CE3-50402D43E5FF}"/>
              </a:ext>
            </a:extLst>
          </p:cNvPr>
          <p:cNvGrpSpPr/>
          <p:nvPr/>
        </p:nvGrpSpPr>
        <p:grpSpPr>
          <a:xfrm>
            <a:off x="8671397" y="4403968"/>
            <a:ext cx="1468106" cy="2031879"/>
            <a:chOff x="5652459" y="1962150"/>
            <a:chExt cx="1468106" cy="1568960"/>
          </a:xfrm>
        </p:grpSpPr>
        <p:sp>
          <p:nvSpPr>
            <p:cNvPr id="66" name="Dikdörtgen: Köşeleri Yuvarlatılmış 65">
              <a:extLst>
                <a:ext uri="{FF2B5EF4-FFF2-40B4-BE49-F238E27FC236}">
                  <a16:creationId xmlns:a16="http://schemas.microsoft.com/office/drawing/2014/main" id="{1CC961E6-F34C-8E3B-819E-B0D27A9278CB}"/>
                </a:ext>
              </a:extLst>
            </p:cNvPr>
            <p:cNvSpPr/>
            <p:nvPr/>
          </p:nvSpPr>
          <p:spPr>
            <a:xfrm>
              <a:off x="5652459" y="1962150"/>
              <a:ext cx="1468106" cy="1002336"/>
            </a:xfrm>
            <a:prstGeom prst="roundRect">
              <a:avLst/>
            </a:prstGeom>
            <a:solidFill>
              <a:srgbClr val="0255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7" name="Dikdörtgen: Köşeleri Yuvarlatılmış 66">
              <a:extLst>
                <a:ext uri="{FF2B5EF4-FFF2-40B4-BE49-F238E27FC236}">
                  <a16:creationId xmlns:a16="http://schemas.microsoft.com/office/drawing/2014/main" id="{E0DCD86F-E79D-2D87-B7DE-DB47608D52E8}"/>
                </a:ext>
              </a:extLst>
            </p:cNvPr>
            <p:cNvSpPr/>
            <p:nvPr/>
          </p:nvSpPr>
          <p:spPr>
            <a:xfrm>
              <a:off x="5652459" y="2528774"/>
              <a:ext cx="1468106" cy="1002336"/>
            </a:xfrm>
            <a:prstGeom prst="roundRect">
              <a:avLst/>
            </a:prstGeom>
            <a:solidFill>
              <a:srgbClr val="0896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68" name="Grup 67">
            <a:extLst>
              <a:ext uri="{FF2B5EF4-FFF2-40B4-BE49-F238E27FC236}">
                <a16:creationId xmlns:a16="http://schemas.microsoft.com/office/drawing/2014/main" id="{3AE1B890-EEE9-30E4-56EC-70F4E77A7EFD}"/>
              </a:ext>
            </a:extLst>
          </p:cNvPr>
          <p:cNvGrpSpPr/>
          <p:nvPr/>
        </p:nvGrpSpPr>
        <p:grpSpPr>
          <a:xfrm>
            <a:off x="10326241" y="4387269"/>
            <a:ext cx="1468106" cy="2031879"/>
            <a:chOff x="5652459" y="1962150"/>
            <a:chExt cx="1468106" cy="1568960"/>
          </a:xfrm>
        </p:grpSpPr>
        <p:sp>
          <p:nvSpPr>
            <p:cNvPr id="69" name="Dikdörtgen: Köşeleri Yuvarlatılmış 68">
              <a:extLst>
                <a:ext uri="{FF2B5EF4-FFF2-40B4-BE49-F238E27FC236}">
                  <a16:creationId xmlns:a16="http://schemas.microsoft.com/office/drawing/2014/main" id="{B444FCD3-5186-C723-3A30-9B6F89ED3379}"/>
                </a:ext>
              </a:extLst>
            </p:cNvPr>
            <p:cNvSpPr/>
            <p:nvPr/>
          </p:nvSpPr>
          <p:spPr>
            <a:xfrm>
              <a:off x="5652459" y="1962150"/>
              <a:ext cx="1468106" cy="1002336"/>
            </a:xfrm>
            <a:prstGeom prst="roundRect">
              <a:avLst/>
            </a:prstGeom>
            <a:solidFill>
              <a:srgbClr val="0255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0" name="Dikdörtgen: Köşeleri Yuvarlatılmış 69">
              <a:extLst>
                <a:ext uri="{FF2B5EF4-FFF2-40B4-BE49-F238E27FC236}">
                  <a16:creationId xmlns:a16="http://schemas.microsoft.com/office/drawing/2014/main" id="{61675821-0F40-1879-1A6E-633A049C025B}"/>
                </a:ext>
              </a:extLst>
            </p:cNvPr>
            <p:cNvSpPr/>
            <p:nvPr/>
          </p:nvSpPr>
          <p:spPr>
            <a:xfrm>
              <a:off x="5652459" y="2528774"/>
              <a:ext cx="1468106" cy="1002336"/>
            </a:xfrm>
            <a:prstGeom prst="roundRect">
              <a:avLst/>
            </a:prstGeom>
            <a:solidFill>
              <a:srgbClr val="0896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71" name="Grup 70">
            <a:extLst>
              <a:ext uri="{FF2B5EF4-FFF2-40B4-BE49-F238E27FC236}">
                <a16:creationId xmlns:a16="http://schemas.microsoft.com/office/drawing/2014/main" id="{C20D7E09-3ABA-1963-81FD-7C618756EA40}"/>
              </a:ext>
            </a:extLst>
          </p:cNvPr>
          <p:cNvGrpSpPr/>
          <p:nvPr/>
        </p:nvGrpSpPr>
        <p:grpSpPr>
          <a:xfrm>
            <a:off x="5387281" y="4403968"/>
            <a:ext cx="1468106" cy="2031879"/>
            <a:chOff x="5652459" y="1962150"/>
            <a:chExt cx="1468106" cy="1568960"/>
          </a:xfrm>
        </p:grpSpPr>
        <p:sp>
          <p:nvSpPr>
            <p:cNvPr id="72" name="Dikdörtgen: Köşeleri Yuvarlatılmış 71">
              <a:extLst>
                <a:ext uri="{FF2B5EF4-FFF2-40B4-BE49-F238E27FC236}">
                  <a16:creationId xmlns:a16="http://schemas.microsoft.com/office/drawing/2014/main" id="{C98203E9-FC7F-6ECA-5B41-AD9ABCDBBE1B}"/>
                </a:ext>
              </a:extLst>
            </p:cNvPr>
            <p:cNvSpPr/>
            <p:nvPr/>
          </p:nvSpPr>
          <p:spPr>
            <a:xfrm>
              <a:off x="5652459" y="1962150"/>
              <a:ext cx="1468106" cy="1002336"/>
            </a:xfrm>
            <a:prstGeom prst="roundRect">
              <a:avLst/>
            </a:prstGeom>
            <a:solidFill>
              <a:srgbClr val="0255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3" name="Dikdörtgen: Köşeleri Yuvarlatılmış 72">
              <a:extLst>
                <a:ext uri="{FF2B5EF4-FFF2-40B4-BE49-F238E27FC236}">
                  <a16:creationId xmlns:a16="http://schemas.microsoft.com/office/drawing/2014/main" id="{B4500E0E-036E-A5ED-E00C-EF4457B6B4E2}"/>
                </a:ext>
              </a:extLst>
            </p:cNvPr>
            <p:cNvSpPr/>
            <p:nvPr/>
          </p:nvSpPr>
          <p:spPr>
            <a:xfrm>
              <a:off x="5652459" y="2528774"/>
              <a:ext cx="1468106" cy="1002336"/>
            </a:xfrm>
            <a:prstGeom prst="roundRect">
              <a:avLst/>
            </a:prstGeom>
            <a:solidFill>
              <a:srgbClr val="0896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8828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Sefa Pınar</dc:creator>
  <cp:lastModifiedBy>Sefa Pınar</cp:lastModifiedBy>
  <cp:revision>1</cp:revision>
  <dcterms:created xsi:type="dcterms:W3CDTF">2023-11-27T18:23:55Z</dcterms:created>
  <dcterms:modified xsi:type="dcterms:W3CDTF">2023-11-27T19:33:24Z</dcterms:modified>
</cp:coreProperties>
</file>