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Titillium Web"/>
      <p:regular r:id="rId10"/>
      <p:bold r:id="rId11"/>
      <p:italic r:id="rId12"/>
      <p:boldItalic r:id="rId13"/>
    </p:embeddedFont>
    <p:embeddedFont>
      <p:font typeface="Titillium Web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itilliumWeb-bold.fntdata"/><Relationship Id="rId10" Type="http://schemas.openxmlformats.org/officeDocument/2006/relationships/font" Target="fonts/TitilliumWeb-regular.fntdata"/><Relationship Id="rId13" Type="http://schemas.openxmlformats.org/officeDocument/2006/relationships/font" Target="fonts/TitilliumWeb-boldItalic.fntdata"/><Relationship Id="rId12" Type="http://schemas.openxmlformats.org/officeDocument/2006/relationships/font" Target="fonts/TitilliumWeb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Light-bold.fntdata"/><Relationship Id="rId14" Type="http://schemas.openxmlformats.org/officeDocument/2006/relationships/font" Target="fonts/TitilliumWebLight-regular.fntdata"/><Relationship Id="rId17" Type="http://schemas.openxmlformats.org/officeDocument/2006/relationships/font" Target="fonts/TitilliumWebLight-boldItalic.fntdata"/><Relationship Id="rId16" Type="http://schemas.openxmlformats.org/officeDocument/2006/relationships/font" Target="fonts/TitilliumWeb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3400e5a2_2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3400e5a2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3400e5a2_0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3400e5a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3400e5a2_0_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c3400e5a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3400e5a2_2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3400e5a2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911700" y="142550"/>
            <a:ext cx="73206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EE 473 Music Genre Classification with DSP and Deep Learning</a:t>
            </a:r>
            <a:endParaRPr sz="3000"/>
          </a:p>
        </p:txBody>
      </p:sp>
      <p:sp>
        <p:nvSpPr>
          <p:cNvPr id="55" name="Google Shape;55;p11"/>
          <p:cNvSpPr txBox="1"/>
          <p:nvPr>
            <p:ph idx="4294967295" type="subTitle"/>
          </p:nvPr>
        </p:nvSpPr>
        <p:spPr>
          <a:xfrm>
            <a:off x="120250" y="1110125"/>
            <a:ext cx="8769900" cy="37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One of the current problems about audio is how is should be represented.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It could be a .wav file, containing the pure signal.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The pure signal isn't very handy though - mainly because it's quite heavy.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30 s sound with 22050 sampling rate = 661.500 data points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The rhythmic patterns of musics can be utilized to describe and differentiate audio signals as elaborated features in order to identify the various genres.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Idea : a spectogram of a music can be utilized as descriptor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Approach: Extract features with STFT, feed them to a deep neural network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685800" y="446200"/>
            <a:ext cx="5796900" cy="46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r>
              <a:rPr lang="en" sz="3000"/>
              <a:t>. Methodology</a:t>
            </a:r>
            <a:endParaRPr sz="3000"/>
          </a:p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685800" y="1110125"/>
            <a:ext cx="3356700" cy="3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Short-time Fourier Transform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2194"/>
            <a:ext cx="3356700" cy="239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575" y="1526512"/>
            <a:ext cx="2454840" cy="29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424" y="1500094"/>
            <a:ext cx="3356699" cy="147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425" y="2973072"/>
            <a:ext cx="3487801" cy="15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6582225" y="1089125"/>
            <a:ext cx="1937100" cy="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Mel-Spectogram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0" y="153850"/>
            <a:ext cx="9144003" cy="481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685800" y="446200"/>
            <a:ext cx="5796900" cy="46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r>
              <a:rPr lang="en" sz="3000"/>
              <a:t>. Results</a:t>
            </a:r>
            <a:endParaRPr sz="3000"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363" y="124925"/>
            <a:ext cx="3504849" cy="244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375" y="2670199"/>
            <a:ext cx="3504825" cy="239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911500"/>
            <a:ext cx="3688543" cy="36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ctrTitle"/>
          </p:nvPr>
        </p:nvSpPr>
        <p:spPr>
          <a:xfrm>
            <a:off x="685800" y="446200"/>
            <a:ext cx="5796900" cy="46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4. Conclusion</a:t>
            </a:r>
            <a:endParaRPr sz="3000"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638675" y="958050"/>
            <a:ext cx="7700100" cy="35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We were able to train a small architecture using Mel-Spectograms of sound to classify genres.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~60-70% accuracy is achieved.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However, spectograms for the same genre might not be a good descriptors for composer classification.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One can find better STFT parameters that leads better classification performance by hyper-parameter optimization (i.e. grid search).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With more data and/or using more deep network with different loss function might yield better results.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