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5CD233-0E20-0668-2ED4-7774A9924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LID4096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1055973-5AD8-D22C-0E18-7FE0BACE1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LID4096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8B9265-7B8A-0A2B-BA3C-89C9C215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794A-4735-4AF1-9C6E-985610167AA9}" type="datetimeFigureOut">
              <a:rPr lang="LID4096" smtClean="0"/>
              <a:t>07/02/2025</a:t>
            </a:fld>
            <a:endParaRPr lang="LID4096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6CE6BF-BE7E-DAF0-174A-B56B33B3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0546BF-B255-6C8F-9E69-91C98C70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413-F5D8-4C4D-A4CF-B3F6F8D03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312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771663-5B7B-77E1-7F38-503983CF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LID4096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B9F2ADF-41F6-269E-DEE9-8B6E695CE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LID4096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4E0573-3C7A-D04E-DE4F-76E443AF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794A-4735-4AF1-9C6E-985610167AA9}" type="datetimeFigureOut">
              <a:rPr lang="LID4096" smtClean="0"/>
              <a:t>07/02/2025</a:t>
            </a:fld>
            <a:endParaRPr lang="LID4096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836B2DC-BE8D-C509-5BC0-4BB86E80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55E3FE7-72FC-D8AE-A6C1-9CA3C799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413-F5D8-4C4D-A4CF-B3F6F8D03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198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4B97C64-401A-1485-582E-E1BD67038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LID4096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F2FB140-2243-4818-98EB-A5BBE3945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LID4096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C459CF3-6E83-D6D7-3EEF-C1EF0F7C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794A-4735-4AF1-9C6E-985610167AA9}" type="datetimeFigureOut">
              <a:rPr lang="LID4096" smtClean="0"/>
              <a:t>07/02/2025</a:t>
            </a:fld>
            <a:endParaRPr lang="LID4096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D794B6-0F87-1894-2798-E3BA9589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BE47A6-2091-BEBD-B65F-E00917E6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413-F5D8-4C4D-A4CF-B3F6F8D03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866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3AA622-C43E-B0C5-4861-A57498CB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LID4096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408D20-1C3E-2ABD-0020-647CB8AD1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LID4096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3F733F5-A507-32DC-DB78-D88F421F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794A-4735-4AF1-9C6E-985610167AA9}" type="datetimeFigureOut">
              <a:rPr lang="LID4096" smtClean="0"/>
              <a:t>07/02/2025</a:t>
            </a:fld>
            <a:endParaRPr lang="LID4096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96476D3-54B4-E702-0B52-B55EB2C0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46E471-251A-7E84-3230-9F196338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413-F5D8-4C4D-A4CF-B3F6F8D03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986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66E6BF-92FD-5823-EB61-ECC9FC36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LID4096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4444471-9AD6-2413-F0DE-32C21E58D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C8830A-79B6-2CAE-2A6C-D67951C9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794A-4735-4AF1-9C6E-985610167AA9}" type="datetimeFigureOut">
              <a:rPr lang="LID4096" smtClean="0"/>
              <a:t>07/02/2025</a:t>
            </a:fld>
            <a:endParaRPr lang="LID4096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BEB498-54AF-9B07-FCA4-9A30FC5A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615FF1-9462-B31B-E271-94AE18C3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413-F5D8-4C4D-A4CF-B3F6F8D03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747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B73AD4-77CD-D90A-CB3B-772C5DFA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LID4096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089AE8-E7E1-EA17-E843-AF48F438D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LID4096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2FE1936-FB97-23AA-2DF5-A90DFB2EB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LID4096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07605D3-1E65-2933-8768-859F651A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794A-4735-4AF1-9C6E-985610167AA9}" type="datetimeFigureOut">
              <a:rPr lang="LID4096" smtClean="0"/>
              <a:t>07/02/2025</a:t>
            </a:fld>
            <a:endParaRPr lang="LID4096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01AC021-A15A-E6B9-8851-A79C3730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53060AD-5607-ACC9-FD00-4FC7E8A6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413-F5D8-4C4D-A4CF-B3F6F8D03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12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894CFB-1F26-357E-25E6-BD073B14A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LID4096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E58EF1E-2938-2C14-1E47-D34F37883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783CCA5-41A3-3893-F321-E5DB5F6DE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LID4096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8B90719-5B1E-AFCC-0291-7C55A7991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2036766-9040-57F6-3F43-1784498DE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LID4096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412FBEB-3428-6419-EC2E-91282E48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794A-4735-4AF1-9C6E-985610167AA9}" type="datetimeFigureOut">
              <a:rPr lang="LID4096" smtClean="0"/>
              <a:t>07/02/2025</a:t>
            </a:fld>
            <a:endParaRPr lang="LID4096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7722C53-A6AD-F049-34D2-EA2BBDE0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2715B06-DF52-C37C-46C4-BAF40DC7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413-F5D8-4C4D-A4CF-B3F6F8D03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990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0DF8C0-0CCA-E204-3B9F-B7CDF5DD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LID4096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CEC8080-A0E6-19B1-7C2A-A56A5238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794A-4735-4AF1-9C6E-985610167AA9}" type="datetimeFigureOut">
              <a:rPr lang="LID4096" smtClean="0"/>
              <a:t>07/02/2025</a:t>
            </a:fld>
            <a:endParaRPr lang="LID4096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B7C0FFC-A304-EB07-912F-74AA22AA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E673E7A-B8B4-9C86-2030-2825C9EC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413-F5D8-4C4D-A4CF-B3F6F8D03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799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877A265-352D-9FAE-E5D2-373F8AE0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794A-4735-4AF1-9C6E-985610167AA9}" type="datetimeFigureOut">
              <a:rPr lang="LID4096" smtClean="0"/>
              <a:t>07/02/2025</a:t>
            </a:fld>
            <a:endParaRPr lang="LID4096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C5E638B-AB30-CC51-5F2F-1E4C86A9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710D44E-CFE3-83A2-74FF-8D88DA90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413-F5D8-4C4D-A4CF-B3F6F8D03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11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FBFF49-3B04-95B1-A51C-F027C471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LID4096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293676-1847-F27C-5F0F-FE021CFF2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LID4096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B2D0F5F-7C51-E4E9-9A2F-7196E744B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3A658D9-6480-EDC3-5D6A-DC1E5FBF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794A-4735-4AF1-9C6E-985610167AA9}" type="datetimeFigureOut">
              <a:rPr lang="LID4096" smtClean="0"/>
              <a:t>07/02/2025</a:t>
            </a:fld>
            <a:endParaRPr lang="LID4096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F8E12AA-9A64-10F9-45FF-3891E1CB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63D36D9-A5C2-217C-BC15-29F1E159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413-F5D8-4C4D-A4CF-B3F6F8D03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407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3CE757-23CB-ECA4-1063-7010E1E6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LID4096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BD8EB5B-2698-92DF-0912-E1251E43D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29F7A37-0605-0D06-7352-4EEDBBDF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44EE94C-F679-51EF-1570-9242C00C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B794A-4735-4AF1-9C6E-985610167AA9}" type="datetimeFigureOut">
              <a:rPr lang="LID4096" smtClean="0"/>
              <a:t>07/02/2025</a:t>
            </a:fld>
            <a:endParaRPr lang="LID4096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AD580BC-7F37-054E-C4D0-178E3EDA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ABA0503-2C85-571E-D21F-662984BB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A413-F5D8-4C4D-A4CF-B3F6F8D03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097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E5703CE-C1B6-1364-A7CE-1C4ACDA8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LID4096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C51CF1B-9D88-8884-9032-F954B1BA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LID4096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02CB1F-B305-673D-E97C-1D4812289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9B794A-4735-4AF1-9C6E-985610167AA9}" type="datetimeFigureOut">
              <a:rPr lang="LID4096" smtClean="0"/>
              <a:t>07/02/2025</a:t>
            </a:fld>
            <a:endParaRPr lang="LID4096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DFD6BE-B7B1-EF1D-C44D-C694BF68F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6D51FB6-71BD-5779-5188-927A24674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0DA413-F5D8-4C4D-A4CF-B3F6F8D03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083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084DC74-0086-90B5-8869-7C08DCCD6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6"/>
            <a:ext cx="12192000" cy="684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0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0BF7F-020B-D14F-936B-D6227DB6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71F84A8-757F-003E-8DC7-CDED9AF7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" y="0"/>
            <a:ext cx="12185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6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5548E-A4A7-04D0-AA04-948332C58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2D6174D-C67A-CD3D-B51A-FB16F26A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"/>
            <a:ext cx="12192000" cy="68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8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91AE4-FF18-FF8C-BD32-6C12CBBCA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5DD95FA-27E0-0AF3-4FC2-9E5BD39A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7"/>
            <a:ext cx="12192000" cy="68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6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2B7E6-EA06-31FD-4A54-EA0AD44F8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FE70BD4-9680-1AF9-D9EA-A979B6B8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"/>
            <a:ext cx="12192000" cy="68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1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D19A2-54F7-4069-80DF-1CAEABA6F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EE2F4F9-7714-2906-3059-8D192DE55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" y="0"/>
            <a:ext cx="12185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3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2CC69-C5B2-7A86-90D2-EA5119ACD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D846145-2303-1B4C-B12B-48DD460C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"/>
            <a:ext cx="12192000" cy="68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0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34C4D-7161-759C-5ED4-C6A322BD6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yazı tipi, ekran görüntüsü, grafik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204B8FA-6CC4-0188-25EF-E43FA3324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5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Geniş ekran</PresentationFormat>
  <Paragraphs>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SEFA KOÇ</dc:creator>
  <cp:lastModifiedBy>SEFA KOÇ</cp:lastModifiedBy>
  <cp:revision>2</cp:revision>
  <dcterms:created xsi:type="dcterms:W3CDTF">2025-05-20T18:09:59Z</dcterms:created>
  <dcterms:modified xsi:type="dcterms:W3CDTF">2025-07-02T17:28:49Z</dcterms:modified>
</cp:coreProperties>
</file>