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75" r:id="rId5"/>
    <p:sldId id="277" r:id="rId6"/>
    <p:sldId id="279" r:id="rId7"/>
    <p:sldId id="280" r:id="rId8"/>
    <p:sldId id="281" r:id="rId9"/>
    <p:sldId id="269" r:id="rId10"/>
    <p:sldId id="278" r:id="rId11"/>
    <p:sldId id="270" r:id="rId12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>
        <p:scale>
          <a:sx n="87" d="100"/>
          <a:sy n="87" d="100"/>
        </p:scale>
        <p:origin x="111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dirty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dirty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dirty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dirty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 dirty="0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dirty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Bitirme Projesi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hamzaerguder/recurrent-neural-network-nedir-bdd3d0839120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riag/mxnet-multi-task-example" TargetMode="External"/><Relationship Id="rId4" Type="http://schemas.openxmlformats.org/officeDocument/2006/relationships/hyperlink" Target="https://blog.manash.me/multi-task-learning-in-keras-implementation-of-multi-task-classification-loss-f1d42da5c3f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Çoklu Görev Öğrenme ile Tweet Kullanıcı Adı ve Tarihini Belirleme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Üçüncü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Öğr Üyesi Burcu Yılmaz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Aralık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07D7AE-3E3F-4214-9BD7-DD5F66E5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Başarı Kriterlerim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FDDCC-91BF-45D2-BA67-5F09277D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eaLnBrk="1" hangingPunct="1"/>
            <a:endParaRPr lang="tr-TR" altLang="en-US" dirty="0"/>
          </a:p>
          <a:p>
            <a:pPr lvl="1" eaLnBrk="1" hangingPunct="1"/>
            <a:r>
              <a:rPr lang="tr-TR" altLang="en-US" sz="2400" dirty="0"/>
              <a:t>Tek başına derin öğrenme ile tweetin kullanıcı adını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 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Tek başına derin öğrenme ile tweetin tarihini </a:t>
            </a:r>
          </a:p>
          <a:p>
            <a:pPr marL="457200" lvl="1" indent="0" eaLnBrk="1" hangingPunct="1">
              <a:buNone/>
            </a:pPr>
            <a:r>
              <a:rPr lang="tr-TR" altLang="en-US" sz="2400" dirty="0"/>
              <a:t>  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Çoklu görev öğrenme ile aynı anda tweetin kullanıcı adını ve tarihini </a:t>
            </a:r>
            <a:r>
              <a:rPr lang="tr-TR" altLang="en-US" sz="2400" b="1" dirty="0"/>
              <a:t>%66 oranında </a:t>
            </a:r>
            <a:r>
              <a:rPr lang="tr-TR" altLang="en-US" sz="2400" dirty="0"/>
              <a:t>doğru tespit etmek.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DCEFAD-356F-4982-A1A4-8CB33A601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9911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Multitasking Learning with Deep Learning, </a:t>
            </a:r>
            <a:r>
              <a:rPr lang="tr-TR" altLang="en-US" sz="2000" dirty="0">
                <a:hlinkClick r:id="rId2" action="ppaction://hlinksldjump"/>
              </a:rPr>
              <a:t>http://ruder.io/multi-task/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Keras ile Derin Öğrenme, </a:t>
            </a:r>
            <a:r>
              <a:rPr lang="tr-TR" altLang="en-US" sz="2000" dirty="0">
                <a:hlinkClick r:id="rId2" action="ppaction://hlinksldjump"/>
              </a:rPr>
              <a:t>https://medium.com/turkce/keras-ile-derin-%C3%B6%C4%9Frenmeye-giri%C5%9F-40e13c249ea8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TensorFlow ile Derin Öğrenme, </a:t>
            </a:r>
            <a:r>
              <a:rPr lang="tr-TR" altLang="en-US" sz="2000" dirty="0">
                <a:hlinkClick r:id="rId2" action="ppaction://hlinksldjump"/>
              </a:rPr>
              <a:t>https://emredurukn.github.io/2016/11/02/tensorflow-ile-derin-ogrenmeye-giris.html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Recurrent Neural Network, </a:t>
            </a:r>
            <a:r>
              <a:rPr lang="tr-TR" altLang="en-US" sz="2000" dirty="0">
                <a:hlinkClick r:id="rId3"/>
              </a:rPr>
              <a:t>http://medium.com/@hamzaerguder/recurrent-neural-network-nedir-bdd3d0839120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https://blog.manash.me/multi-task-learning-in-keras-implementation-of-multi-task-classification-loss-f1d42da5c3f6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https://github.com/hariag/mxnet-multi-task-example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467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Yaptım  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Nasıl Yaptım   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Demo’ya Kadar Neleri  Geliştireceğim 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Kriterlerimin Son Durumu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363"/>
            <a:ext cx="78486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0404" y="838199"/>
            <a:ext cx="8863914" cy="5514535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Twitter api başvurusundan onay aldım ve veri setimi genişletmek için </a:t>
            </a:r>
            <a:r>
              <a:rPr lang="tr-TR" altLang="en-US" sz="2300" b="1" dirty="0"/>
              <a:t>access ve secret key</a:t>
            </a:r>
            <a:r>
              <a:rPr lang="tr-TR" altLang="en-US" sz="2300" dirty="0"/>
              <a:t> ile erişim sağlayan </a:t>
            </a:r>
            <a:r>
              <a:rPr lang="tr-TR" altLang="en-US" sz="2300" b="1" dirty="0"/>
              <a:t>python ile script </a:t>
            </a:r>
            <a:r>
              <a:rPr lang="tr-TR" altLang="en-US" sz="2300" dirty="0"/>
              <a:t>yazdım.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Eğitimlerimi geliştirmek için veri setimi </a:t>
            </a:r>
            <a:r>
              <a:rPr lang="tr-TR" altLang="en-US" sz="2300" b="1" dirty="0"/>
              <a:t>10 kat </a:t>
            </a:r>
            <a:r>
              <a:rPr lang="tr-TR" altLang="en-US" sz="2300" dirty="0"/>
              <a:t>büyüterek </a:t>
            </a:r>
            <a:r>
              <a:rPr lang="tr-TR" altLang="en-US" sz="2300" b="1" dirty="0"/>
              <a:t>2000’den 20000’e </a:t>
            </a:r>
            <a:r>
              <a:rPr lang="tr-TR" altLang="en-US" sz="2300" dirty="0"/>
              <a:t>çıkarttım.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Kullanıcı sayımı da </a:t>
            </a:r>
            <a:r>
              <a:rPr lang="tr-TR" altLang="en-US" sz="2300" b="1" dirty="0"/>
              <a:t>5 kat </a:t>
            </a:r>
            <a:r>
              <a:rPr lang="tr-TR" altLang="en-US" sz="2300" dirty="0"/>
              <a:t>büyüterek </a:t>
            </a:r>
            <a:r>
              <a:rPr lang="tr-TR" altLang="en-US" sz="2300" b="1" dirty="0"/>
              <a:t>20’den 100’e </a:t>
            </a:r>
            <a:r>
              <a:rPr lang="tr-TR" altLang="en-US" sz="2300" dirty="0"/>
              <a:t>çıkarttım.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Veri setimden daha başarılı sonuç alabilmek ve ayırma işlemleri yapabilmek için setimi </a:t>
            </a:r>
            <a:r>
              <a:rPr lang="tr-TR" altLang="en-US" sz="2300" b="1" dirty="0"/>
              <a:t>txt yapısından, json formatı </a:t>
            </a:r>
            <a:r>
              <a:rPr lang="tr-TR" altLang="en-US" sz="2300" dirty="0"/>
              <a:t>yapısına çevirdim.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Tarih tahmin etme aralığını, </a:t>
            </a:r>
            <a:r>
              <a:rPr lang="tr-TR" altLang="en-US" sz="2300" b="1" dirty="0"/>
              <a:t>4 ay aralığından </a:t>
            </a:r>
            <a:r>
              <a:rPr lang="tr-TR" altLang="en-US" sz="2300" dirty="0"/>
              <a:t>(mayıs, haziran, temmuz, ağustos) </a:t>
            </a:r>
            <a:r>
              <a:rPr lang="tr-TR" altLang="en-US" sz="2300" b="1" dirty="0"/>
              <a:t>10 ay aralığına </a:t>
            </a:r>
            <a:r>
              <a:rPr lang="tr-TR" altLang="en-US" sz="2300" dirty="0"/>
              <a:t>çıkarttım.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en-US" sz="2300" dirty="0"/>
              <a:t>Yeni veri setimle modelimi eğiterek başarı oranımı arttırdım.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4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343400"/>
            <a:ext cx="8839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b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1B701BE-6A98-4ECA-B1C5-055D56A8A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7641"/>
            <a:ext cx="3004625" cy="19050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73F6C24-DC8F-4468-B61E-C42ED1636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3" y="821345"/>
            <a:ext cx="4800600" cy="193271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7E20AC0-6A0C-48DC-89E2-8FE68FB21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7" y="2674798"/>
            <a:ext cx="3810000" cy="242887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4F80EA2F-2E16-44BB-BFF4-D84DFCACC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53" y="2674798"/>
            <a:ext cx="3914775" cy="2428875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47F34126-0E68-4C02-8335-7CCB3ADF32F6}"/>
              </a:ext>
            </a:extLst>
          </p:cNvPr>
          <p:cNvSpPr txBox="1"/>
          <p:nvPr/>
        </p:nvSpPr>
        <p:spPr>
          <a:xfrm>
            <a:off x="397413" y="5057487"/>
            <a:ext cx="8136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user in users_set:</a:t>
            </a:r>
          </a:p>
          <a:p>
            <a:r>
              <a:rPr lang="en-US" dirty="0"/>
              <a:t>	public_tweets = api.user_timeline(screen_name = user,</a:t>
            </a:r>
            <a:r>
              <a:rPr lang="tr-TR" dirty="0"/>
              <a:t> </a:t>
            </a:r>
            <a:r>
              <a:rPr lang="en-US" dirty="0"/>
              <a:t>count = 200)</a:t>
            </a:r>
            <a:endParaRPr lang="tr-TR" dirty="0"/>
          </a:p>
          <a:p>
            <a:r>
              <a:rPr lang="tr-TR" dirty="0"/>
              <a:t>for tweet in public_tweets:</a:t>
            </a:r>
          </a:p>
          <a:p>
            <a:r>
              <a:rPr lang="tr-TR" dirty="0"/>
              <a:t>	tweet.text</a:t>
            </a:r>
          </a:p>
          <a:p>
            <a:r>
              <a:rPr lang="tr-TR" dirty="0"/>
              <a:t>	tweet.created_at.isocalendar()[1]             </a:t>
            </a:r>
          </a:p>
          <a:p>
            <a:r>
              <a:rPr lang="en-US" dirty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5181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7757786-00D6-428B-9C0A-7F6CA8FF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76506"/>
            <a:ext cx="6707386" cy="377106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62E2371-9FFF-49FB-BE78-2259AEBA9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34714"/>
            <a:ext cx="6707386" cy="24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5181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4C5061-1B5A-45C3-BDCF-DBF23E02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" y="795404"/>
            <a:ext cx="7010400" cy="39414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3A1F5C-2EB2-4030-A8CB-4CF7FE62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3" y="4731635"/>
            <a:ext cx="7001173" cy="170180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3EF8E60-2D42-4257-B708-3627C3043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57" y="1718603"/>
            <a:ext cx="3657600" cy="31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C0A0A8-1548-440D-B1B5-E7A2D78E6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" y="2289629"/>
            <a:ext cx="4241431" cy="3272971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5181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EC25ECA-1411-4BB1-AF48-9291533B8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40" y="2289629"/>
            <a:ext cx="4241431" cy="327297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79FF88B-D95A-49DD-AD78-20C4C78B223B}"/>
              </a:ext>
            </a:extLst>
          </p:cNvPr>
          <p:cNvSpPr txBox="1"/>
          <p:nvPr/>
        </p:nvSpPr>
        <p:spPr>
          <a:xfrm>
            <a:off x="685800" y="182880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Kullanıcı Adı Tahmini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5AB3E57-E954-4A0F-8985-EA80EA1CF3F1}"/>
              </a:ext>
            </a:extLst>
          </p:cNvPr>
          <p:cNvSpPr txBox="1"/>
          <p:nvPr/>
        </p:nvSpPr>
        <p:spPr>
          <a:xfrm>
            <a:off x="5105400" y="1828800"/>
            <a:ext cx="26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Zaman Aralığı Tahmini</a:t>
            </a:r>
          </a:p>
        </p:txBody>
      </p:sp>
    </p:spTree>
    <p:extLst>
      <p:ext uri="{BB962C8B-B14F-4D97-AF65-F5344CB8AC3E}">
        <p14:creationId xmlns:p14="http://schemas.microsoft.com/office/powerpoint/2010/main" val="2746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5181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5AB3E57-E954-4A0F-8985-EA80EA1CF3F1}"/>
              </a:ext>
            </a:extLst>
          </p:cNvPr>
          <p:cNvSpPr txBox="1"/>
          <p:nvPr/>
        </p:nvSpPr>
        <p:spPr>
          <a:xfrm>
            <a:off x="425352" y="1181555"/>
            <a:ext cx="829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Çoklu Görev Öğrenme ile Kullanıcı Adı ve Tarih Tahmini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48A1B1-9290-4A46-B6B1-C0B51812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28945"/>
            <a:ext cx="5715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Neleri Geliştireceğim 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Veri setimdeki kullanıcı sayısını arttırarak tweet sayısını 60.000’e çıkaracağım.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Tweet tarihi eğitimimi ay etiketinden, hafta tahminine doğru iyileştirmeye çalışacağım.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Artan veri setimle birlikte ve arka planda yapacağım eklemeler ile kullanıcı adı tahmin oranını arttırmaya çalışacağım.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Kullanıcı adı ve tarihini aynı anda eğitirken başarı oranını %66 oranında doğru bulmaya çalışacağım.</a:t>
            </a:r>
          </a:p>
          <a:p>
            <a:pPr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389</Words>
  <Application>Microsoft Office PowerPoint</Application>
  <PresentationFormat>Ekran Gösterisi (4:3)</PresentationFormat>
  <Paragraphs>84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Batang</vt:lpstr>
      <vt:lpstr>Arial</vt:lpstr>
      <vt:lpstr>Tahoma</vt:lpstr>
      <vt:lpstr>Wingdings</vt:lpstr>
      <vt:lpstr>Default Design</vt:lpstr>
      <vt:lpstr>Çoklu Görev Öğrenme ile Tweet Kullanıcı Adı ve Tarihini Belirleme</vt:lpstr>
      <vt:lpstr>İçerik</vt:lpstr>
      <vt:lpstr>Neler Yaptım ?</vt:lpstr>
      <vt:lpstr>Nasıl Yaptım ?</vt:lpstr>
      <vt:lpstr>Nasıl Yaptım ?</vt:lpstr>
      <vt:lpstr>Nasıl Yaptım ?</vt:lpstr>
      <vt:lpstr>Nasıl Yaptım ?</vt:lpstr>
      <vt:lpstr>Nasıl Yaptım ?</vt:lpstr>
      <vt:lpstr>Neleri Geliştireceğim ?</vt:lpstr>
      <vt:lpstr>Başarı Kriterlerim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Furkan Yıldız</cp:lastModifiedBy>
  <cp:revision>192</cp:revision>
  <dcterms:created xsi:type="dcterms:W3CDTF">2007-08-26T20:02:13Z</dcterms:created>
  <dcterms:modified xsi:type="dcterms:W3CDTF">2018-12-12T08:27:42Z</dcterms:modified>
</cp:coreProperties>
</file>