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7" r:id="rId4"/>
    <p:sldId id="275" r:id="rId5"/>
    <p:sldId id="277" r:id="rId6"/>
    <p:sldId id="276" r:id="rId7"/>
    <p:sldId id="269" r:id="rId8"/>
    <p:sldId id="270" r:id="rId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>
        <p:scale>
          <a:sx n="86" d="100"/>
          <a:sy n="86" d="100"/>
        </p:scale>
        <p:origin x="1146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hamzaerguder/recurrent-neural-network-nedir-bdd3d0839120" TargetMode="Externa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Çoklu Görev Öğrenme ile </a:t>
            </a:r>
            <a:r>
              <a:rPr lang="tr-TR" altLang="en-US" sz="3600" dirty="0" err="1"/>
              <a:t>Tweet</a:t>
            </a:r>
            <a:r>
              <a:rPr lang="tr-TR" altLang="en-US" sz="3600" dirty="0"/>
              <a:t> Kullanıcı Adı ve Tarihini Belirleme</a:t>
            </a:r>
            <a:br>
              <a:rPr lang="tr-TR" altLang="en-US" sz="3600" dirty="0"/>
            </a:b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İlk Sunum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Sefa Nadir Yıldız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</a:t>
            </a:r>
            <a:r>
              <a:rPr lang="tr-TR" altLang="en-US" sz="2000" b="1" dirty="0" err="1"/>
              <a:t>Öğr</a:t>
            </a:r>
            <a:r>
              <a:rPr lang="tr-TR" altLang="en-US" sz="2000" b="1" dirty="0"/>
              <a:t> Üyesi Burcu YILMAZ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Eylül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Şeması ve Tanımı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Tasarım Planı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Gereksinimleri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Başarı Kriterleri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Şeması ve Tanımı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69605" y="1135549"/>
            <a:ext cx="4495800" cy="5114287"/>
          </a:xfrm>
          <a:noFill/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Benim Projem nedir?</a:t>
            </a: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tweetin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çoklu görev öğrenme ve derin öğrenme yardımıyla;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kullanıcıya ait olduğunun belirlenmesi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Tweetin</a:t>
            </a: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atıldığı tarihin belirlenmesi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r>
              <a:rPr lang="tr-TR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adı ve tarihin aynı anda belirlenmesi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eaLnBrk="1" hangingPunct="1">
              <a:lnSpc>
                <a:spcPct val="80000"/>
              </a:lnSpc>
              <a:buNone/>
            </a:pPr>
            <a:r>
              <a:rPr lang="tr-T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847725" lvl="1" indent="-447675" eaLnBrk="1" hangingPunct="1">
              <a:lnSpc>
                <a:spcPct val="80000"/>
              </a:lnSpc>
            </a:pPr>
            <a:endParaRPr lang="tr-TR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95402" y="5174149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229AAE7-6832-4261-8A89-E3A212F0B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17" y="4163855"/>
            <a:ext cx="3219288" cy="175706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34E5B36-9B30-441C-8E29-C8D2FFD27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8" y="1350149"/>
            <a:ext cx="1047918" cy="104791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3A0EDEC2-CEA6-405F-911E-5D8702394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45" y="1342108"/>
            <a:ext cx="1167993" cy="119364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D0C483C-731C-4727-A0BB-F0C089110B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21625">
            <a:off x="1627803" y="2631059"/>
            <a:ext cx="1368684" cy="1368684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BB771F46-3DAE-4A8E-9B3A-05943828AC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0344">
            <a:off x="2527000" y="2666737"/>
            <a:ext cx="1297331" cy="1297331"/>
          </a:xfrm>
          <a:prstGeom prst="rect">
            <a:avLst/>
          </a:prstGeom>
        </p:spPr>
      </p:pic>
      <p:sp>
        <p:nvSpPr>
          <p:cNvPr id="26" name="Rectangle 4">
            <a:extLst>
              <a:ext uri="{FF2B5EF4-FFF2-40B4-BE49-F238E27FC236}">
                <a16:creationId xmlns:a16="http://schemas.microsoft.com/office/drawing/2014/main" id="{43912ADE-7E0E-41B1-A7B9-2CDB18CA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27" y="2451588"/>
            <a:ext cx="1687274" cy="3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en-US" sz="2000" kern="0" dirty="0"/>
              <a:t>Kullanıcı Adı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86CC31D-81E1-4F88-A2C4-EC48A16DED8F}"/>
              </a:ext>
            </a:extLst>
          </p:cNvPr>
          <p:cNvSpPr/>
          <p:nvPr/>
        </p:nvSpPr>
        <p:spPr>
          <a:xfrm>
            <a:off x="3240411" y="2483151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altLang="en-US" sz="2000" kern="0" dirty="0" err="1"/>
              <a:t>Tweet</a:t>
            </a:r>
            <a:r>
              <a:rPr lang="tr-TR" altLang="en-US" sz="2000" kern="0" dirty="0"/>
              <a:t> Tarihi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8E32678-F304-4936-9330-6D1CBF3690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60910" y="3600882"/>
            <a:ext cx="446102" cy="4842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 Tasarım Planı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95702" y="1028700"/>
            <a:ext cx="3400698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000" dirty="0"/>
              <a:t>-Öncelikle birçok farklı kullanıcıdan veri setim için </a:t>
            </a:r>
            <a:r>
              <a:rPr lang="tr-TR" altLang="en-US" sz="2000" b="1" dirty="0" err="1"/>
              <a:t>tweet</a:t>
            </a:r>
            <a:r>
              <a:rPr lang="tr-TR" altLang="en-US" sz="2000" b="1" dirty="0"/>
              <a:t> örnekleri </a:t>
            </a:r>
            <a:r>
              <a:rPr lang="tr-TR" altLang="en-US" sz="2000" dirty="0"/>
              <a:t> toplamalıyım.</a:t>
            </a:r>
            <a:endParaRPr lang="tr-TR" altLang="en-US" sz="2400" dirty="0"/>
          </a:p>
          <a:p>
            <a:pPr eaLnBrk="1" hangingPunct="1"/>
            <a:r>
              <a:rPr lang="tr-TR" altLang="en-US" sz="2000" dirty="0"/>
              <a:t>-Veri setimi sistemin eğitimi için </a:t>
            </a:r>
            <a:r>
              <a:rPr lang="tr-TR" altLang="en-US" sz="2000" b="1" dirty="0"/>
              <a:t>girdi</a:t>
            </a:r>
            <a:r>
              <a:rPr lang="tr-TR" altLang="en-US" sz="2000" dirty="0"/>
              <a:t> olarak vermeliyim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tr-TR" altLang="en-US" sz="2000" dirty="0"/>
              <a:t>-Eğitimi tamamladıktan sonra herhangi bir kullanıcının </a:t>
            </a:r>
            <a:r>
              <a:rPr lang="tr-TR" altLang="en-US" sz="2000" dirty="0" err="1"/>
              <a:t>tweet</a:t>
            </a:r>
            <a:r>
              <a:rPr lang="tr-TR" altLang="en-US" sz="2000" dirty="0"/>
              <a:t> örneğini </a:t>
            </a:r>
            <a:r>
              <a:rPr lang="tr-TR" altLang="en-US" sz="2000" b="1" dirty="0"/>
              <a:t>test girdisi</a:t>
            </a:r>
            <a:r>
              <a:rPr lang="tr-TR" altLang="en-US" sz="2000" dirty="0"/>
              <a:t> olarak sisteme verip </a:t>
            </a:r>
            <a:r>
              <a:rPr lang="tr-TR" altLang="en-US" sz="2000" b="1" dirty="0"/>
              <a:t>çoklu görev öğrenme </a:t>
            </a:r>
            <a:r>
              <a:rPr lang="tr-TR" altLang="en-US" sz="2000" dirty="0"/>
              <a:t>ile </a:t>
            </a:r>
            <a:r>
              <a:rPr lang="tr-TR" altLang="en-US" sz="2000" b="1" dirty="0"/>
              <a:t>kullanıcı adı ve tarih analizi </a:t>
            </a:r>
            <a:r>
              <a:rPr lang="tr-TR" altLang="en-US" sz="2000" dirty="0"/>
              <a:t>yapmalıyım.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CDEFB1A-A860-49E8-B3AF-F40207E2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9" y="923144"/>
            <a:ext cx="6098219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90600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Projemde gerçekleştirmek istediklerim</a:t>
            </a:r>
            <a:endParaRPr lang="tr-TR" altLang="en-US" sz="2600" dirty="0"/>
          </a:p>
          <a:p>
            <a:pPr lvl="1" eaLnBrk="1" hangingPunct="1"/>
            <a:r>
              <a:rPr lang="tr-TR" altLang="en-US" sz="2200" dirty="0"/>
              <a:t>Derin öğrenme yöntemleriyle </a:t>
            </a:r>
            <a:r>
              <a:rPr lang="tr-TR" altLang="en-US" sz="2200" b="1" dirty="0" err="1"/>
              <a:t>tweet</a:t>
            </a:r>
            <a:r>
              <a:rPr lang="tr-TR" altLang="en-US" sz="2200" b="1" dirty="0"/>
              <a:t> ve kullanıcı adı </a:t>
            </a:r>
            <a:r>
              <a:rPr lang="tr-TR" altLang="en-US" sz="2200" dirty="0"/>
              <a:t>arasında bir ilişki belirleyen bir algoritma geliştirmeliyim.</a:t>
            </a:r>
          </a:p>
          <a:p>
            <a:pPr lvl="1" eaLnBrk="1" hangingPunct="1"/>
            <a:r>
              <a:rPr lang="tr-TR" altLang="en-US" sz="2200" dirty="0"/>
              <a:t>Derin öğrenme yöntemleriyle </a:t>
            </a:r>
            <a:r>
              <a:rPr lang="tr-TR" altLang="en-US" sz="2200" b="1" dirty="0" err="1"/>
              <a:t>tweet</a:t>
            </a:r>
            <a:r>
              <a:rPr lang="tr-TR" altLang="en-US" sz="2200" b="1" dirty="0"/>
              <a:t> ve tarih </a:t>
            </a:r>
            <a:r>
              <a:rPr lang="tr-TR" altLang="en-US" sz="2200" dirty="0"/>
              <a:t>arasında bir ilişki belirleyen bir algoritma geliştirmeliyim.</a:t>
            </a:r>
          </a:p>
          <a:p>
            <a:pPr lvl="1" eaLnBrk="1" hangingPunct="1"/>
            <a:r>
              <a:rPr lang="tr-TR" altLang="en-US" sz="2200" dirty="0"/>
              <a:t>Birçok </a:t>
            </a:r>
            <a:r>
              <a:rPr lang="tr-TR" altLang="en-US" sz="2200" b="1" dirty="0"/>
              <a:t>farklı kullanıcının </a:t>
            </a:r>
            <a:r>
              <a:rPr lang="tr-TR" altLang="en-US" sz="2200" dirty="0"/>
              <a:t>hesabından çektiğim </a:t>
            </a:r>
            <a:r>
              <a:rPr lang="tr-TR" altLang="en-US" sz="2200" b="1" dirty="0" err="1"/>
              <a:t>tweetler</a:t>
            </a:r>
            <a:r>
              <a:rPr lang="tr-TR" altLang="en-US" sz="2200" dirty="0"/>
              <a:t> ile algoritmamı eğitmeliyim.</a:t>
            </a:r>
          </a:p>
          <a:p>
            <a:pPr lvl="1" eaLnBrk="1" hangingPunct="1"/>
            <a:r>
              <a:rPr lang="tr-TR" altLang="en-US" sz="2200" b="1" dirty="0"/>
              <a:t>Çoklu görev öğrenme </a:t>
            </a:r>
            <a:r>
              <a:rPr lang="tr-TR" altLang="en-US" sz="2200" dirty="0"/>
              <a:t>ile bir </a:t>
            </a:r>
            <a:r>
              <a:rPr lang="tr-TR" altLang="en-US" sz="2200" dirty="0" err="1"/>
              <a:t>tweetin</a:t>
            </a:r>
            <a:r>
              <a:rPr lang="tr-TR" altLang="en-US" sz="2200" dirty="0"/>
              <a:t> kullanıcı adı ve tarihini aynı anda belirlemesini eğitmeliyim.</a:t>
            </a:r>
          </a:p>
          <a:p>
            <a:pPr lvl="1" eaLnBrk="1" hangingPunct="1"/>
            <a:r>
              <a:rPr lang="tr-TR" altLang="en-US" sz="2200" dirty="0"/>
              <a:t>Belirlediğim kullanıcılardan </a:t>
            </a:r>
            <a:r>
              <a:rPr lang="tr-TR" altLang="en-US" sz="2200" b="1" dirty="0"/>
              <a:t>herhangi birinin </a:t>
            </a:r>
            <a:r>
              <a:rPr lang="tr-TR" altLang="en-US" sz="2200" dirty="0"/>
              <a:t>bir </a:t>
            </a:r>
            <a:r>
              <a:rPr lang="tr-TR" altLang="en-US" sz="2200" dirty="0" err="1"/>
              <a:t>tweetini</a:t>
            </a:r>
            <a:r>
              <a:rPr lang="tr-TR" altLang="en-US" sz="2200" dirty="0"/>
              <a:t> girdi olarak programa vermeliyim.</a:t>
            </a:r>
          </a:p>
          <a:p>
            <a:pPr lvl="1" eaLnBrk="1" hangingPunct="1"/>
            <a:r>
              <a:rPr lang="tr-TR" altLang="en-US" sz="2200" dirty="0"/>
              <a:t>Program aracılığı ile </a:t>
            </a:r>
            <a:r>
              <a:rPr lang="tr-TR" altLang="en-US" sz="2200" dirty="0" err="1"/>
              <a:t>tweetin</a:t>
            </a:r>
            <a:r>
              <a:rPr lang="tr-TR" altLang="en-US" sz="2200" dirty="0"/>
              <a:t> kullanıcı adı ve tarihini </a:t>
            </a:r>
            <a:r>
              <a:rPr lang="tr-TR" altLang="en-US" sz="2200" b="1" dirty="0"/>
              <a:t>ne kadar doğru</a:t>
            </a:r>
            <a:r>
              <a:rPr lang="tr-TR" altLang="en-US" sz="2200" dirty="0"/>
              <a:t> tahmin ettiğini kontrol etmeliyim.</a:t>
            </a:r>
          </a:p>
        </p:txBody>
      </p:sp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 Gereksinimleri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4852" y="396081"/>
            <a:ext cx="872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Projemi geliştirmek için </a:t>
            </a:r>
            <a:r>
              <a:rPr lang="tr-TR" altLang="en-US" sz="2400" b="1" dirty="0" err="1"/>
              <a:t>python</a:t>
            </a:r>
            <a:r>
              <a:rPr lang="tr-TR" altLang="en-US" sz="2400" b="1" dirty="0"/>
              <a:t> programlama dilini </a:t>
            </a:r>
            <a:r>
              <a:rPr lang="tr-TR" altLang="en-US" sz="2400" dirty="0"/>
              <a:t>ve </a:t>
            </a:r>
            <a:r>
              <a:rPr lang="tr-TR" altLang="en-US" sz="2400" b="1" dirty="0" err="1"/>
              <a:t>Pycharm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IDE’sini</a:t>
            </a:r>
            <a:r>
              <a:rPr lang="tr-TR" altLang="en-US" sz="2400" b="1" dirty="0"/>
              <a:t> </a:t>
            </a:r>
            <a:r>
              <a:rPr lang="tr-TR" altLang="en-US" sz="2400" dirty="0"/>
              <a:t>kullanacağım.</a:t>
            </a:r>
          </a:p>
          <a:p>
            <a:pPr eaLnBrk="1" hangingPunct="1"/>
            <a:r>
              <a:rPr lang="tr-TR" altLang="en-US" sz="2400" dirty="0" err="1"/>
              <a:t>Tweet</a:t>
            </a:r>
            <a:r>
              <a:rPr lang="tr-TR" altLang="en-US" sz="2400" dirty="0"/>
              <a:t> verilerini çekmek için </a:t>
            </a:r>
            <a:r>
              <a:rPr lang="tr-TR" altLang="en-US" sz="2400" dirty="0" err="1"/>
              <a:t>Twitter’ın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python</a:t>
            </a:r>
            <a:r>
              <a:rPr lang="tr-TR" altLang="en-US" sz="2400" dirty="0"/>
              <a:t> için oluşturduğu </a:t>
            </a:r>
            <a:r>
              <a:rPr lang="tr-TR" altLang="en-US" sz="2400" b="1" dirty="0" err="1"/>
              <a:t>Tweepy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API’sini</a:t>
            </a:r>
            <a:r>
              <a:rPr lang="tr-TR" altLang="en-US" sz="2400" b="1" dirty="0"/>
              <a:t> </a:t>
            </a:r>
            <a:r>
              <a:rPr lang="tr-TR" altLang="en-US" sz="2400" dirty="0"/>
              <a:t>kullanacağım.</a:t>
            </a:r>
          </a:p>
          <a:p>
            <a:pPr eaLnBrk="1" hangingPunct="1"/>
            <a:r>
              <a:rPr lang="tr-TR" altLang="en-US" sz="2400" dirty="0" err="1"/>
              <a:t>Tweetin</a:t>
            </a:r>
            <a:r>
              <a:rPr lang="tr-TR" altLang="en-US" sz="2400" dirty="0"/>
              <a:t> kime ait olduğunu tespit etmek için </a:t>
            </a:r>
            <a:r>
              <a:rPr lang="tr-TR" altLang="en-US" sz="2400" b="1" dirty="0"/>
              <a:t>RNN</a:t>
            </a:r>
            <a:r>
              <a:rPr lang="tr-TR" altLang="en-US" sz="2400" dirty="0"/>
              <a:t>, tarihini tespit etmek için RNN yöntemlerinden olan </a:t>
            </a:r>
            <a:r>
              <a:rPr lang="tr-TR" altLang="en-US" sz="2400" b="1" dirty="0"/>
              <a:t>LSTM</a:t>
            </a:r>
          </a:p>
          <a:p>
            <a:pPr eaLnBrk="1" hangingPunct="1"/>
            <a:r>
              <a:rPr lang="tr-TR" altLang="en-US" sz="2400" dirty="0"/>
              <a:t>kullanacağım. </a:t>
            </a:r>
          </a:p>
          <a:p>
            <a:pPr eaLnBrk="1" hangingPunct="1"/>
            <a:r>
              <a:rPr lang="tr-TR" altLang="en-US" sz="2400" dirty="0"/>
              <a:t>Derin öğrenme ile ağımı geliştirirken </a:t>
            </a:r>
            <a:r>
              <a:rPr lang="tr-TR" altLang="en-US" sz="2400" b="1" dirty="0" err="1"/>
              <a:t>TensorFlow</a:t>
            </a:r>
            <a:r>
              <a:rPr lang="tr-TR" altLang="en-US" sz="2400" b="1" dirty="0"/>
              <a:t> ve </a:t>
            </a:r>
            <a:r>
              <a:rPr lang="tr-TR" altLang="en-US" sz="2400" b="1" dirty="0" err="1"/>
              <a:t>Keras</a:t>
            </a:r>
            <a:r>
              <a:rPr lang="tr-TR" altLang="en-US" sz="2400" b="1" dirty="0"/>
              <a:t> </a:t>
            </a:r>
            <a:r>
              <a:rPr lang="tr-TR" altLang="en-US" sz="2400" dirty="0"/>
              <a:t>kütüphanelerini kullanacağım.</a:t>
            </a:r>
          </a:p>
          <a:p>
            <a:pPr eaLnBrk="1" hangingPunct="1"/>
            <a:r>
              <a:rPr lang="tr-TR" altLang="en-US" sz="2400" dirty="0" err="1"/>
              <a:t>Tweetin</a:t>
            </a:r>
            <a:r>
              <a:rPr lang="tr-TR" altLang="en-US" sz="2400" dirty="0"/>
              <a:t> kullanıcı adı ve tarihini aynı anda belirlerken çözümlerin birbirlerini bilgilendirmesi ve performansı artırmasına adına derin öğrenme için çoklu görev öğrenme yöntemlerinden </a:t>
            </a:r>
            <a:r>
              <a:rPr lang="tr-TR" altLang="en-US" sz="2400" b="1" dirty="0"/>
              <a:t>sabit parametre paylaşımını </a:t>
            </a:r>
            <a:r>
              <a:rPr lang="tr-TR" altLang="en-US" sz="2400" dirty="0"/>
              <a:t>kullanacağım.</a:t>
            </a:r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Başarı Kriterleri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tr-TR" altLang="en-US" dirty="0"/>
              <a:t>Projemin Başarı Kriterleri </a:t>
            </a:r>
          </a:p>
          <a:p>
            <a:pPr eaLnBrk="1" hangingPunct="1"/>
            <a:endParaRPr lang="tr-TR" altLang="en-US" dirty="0"/>
          </a:p>
          <a:p>
            <a:pPr lvl="1" eaLnBrk="1" hangingPunct="1"/>
            <a:r>
              <a:rPr lang="tr-TR" altLang="en-US" sz="2400" dirty="0"/>
              <a:t>Tek başına derin öğrenme ile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kullanıcı adını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 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Tek başına derin öğrenme ile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tarihini </a:t>
            </a:r>
          </a:p>
          <a:p>
            <a:pPr marL="457200" lvl="1" indent="0" eaLnBrk="1" hangingPunct="1">
              <a:buNone/>
            </a:pPr>
            <a:r>
              <a:rPr lang="tr-TR" altLang="en-US" sz="2400" dirty="0"/>
              <a:t>   </a:t>
            </a:r>
            <a:r>
              <a:rPr lang="tr-TR" altLang="en-US" sz="2400" b="1" dirty="0"/>
              <a:t>%60 oranında </a:t>
            </a:r>
            <a:r>
              <a:rPr lang="tr-TR" altLang="en-US" sz="2400" dirty="0"/>
              <a:t>doğru tespit etmek.</a:t>
            </a:r>
          </a:p>
          <a:p>
            <a:pPr marL="457200" lvl="1" indent="0" eaLnBrk="1" hangingPunct="1">
              <a:buNone/>
            </a:pPr>
            <a:endParaRPr lang="tr-TR" altLang="en-US" sz="2400" dirty="0"/>
          </a:p>
          <a:p>
            <a:pPr lvl="1" eaLnBrk="1" hangingPunct="1"/>
            <a:r>
              <a:rPr lang="tr-TR" altLang="en-US" sz="2400" dirty="0"/>
              <a:t>Çoklu görev öğrenme ile aynı anda </a:t>
            </a:r>
            <a:r>
              <a:rPr lang="tr-TR" altLang="en-US" sz="2400" dirty="0" err="1"/>
              <a:t>tweetin</a:t>
            </a:r>
            <a:r>
              <a:rPr lang="tr-TR" altLang="en-US" sz="2400" dirty="0"/>
              <a:t> kullanıcı adını ve tarihini </a:t>
            </a:r>
            <a:r>
              <a:rPr lang="tr-TR" altLang="en-US" sz="2400" b="1" dirty="0"/>
              <a:t>%66 oranında </a:t>
            </a:r>
            <a:r>
              <a:rPr lang="tr-TR" altLang="en-US" sz="2400" dirty="0"/>
              <a:t>doğru tespit etmek.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/>
              <a:t>Multitasking Learning </a:t>
            </a:r>
            <a:r>
              <a:rPr lang="tr-TR" altLang="en-US" sz="2000" dirty="0" err="1"/>
              <a:t>with</a:t>
            </a:r>
            <a:r>
              <a:rPr lang="tr-TR" altLang="en-US" sz="2000" dirty="0"/>
              <a:t> </a:t>
            </a:r>
            <a:r>
              <a:rPr lang="tr-TR" altLang="en-US" sz="2000" dirty="0" err="1"/>
              <a:t>Deep</a:t>
            </a:r>
            <a:r>
              <a:rPr lang="tr-TR" altLang="en-US" sz="2000" dirty="0"/>
              <a:t> Learning, </a:t>
            </a:r>
            <a:r>
              <a:rPr lang="tr-TR" altLang="en-US" sz="2000" dirty="0">
                <a:hlinkClick r:id="rId2" action="ppaction://hlinksldjump"/>
              </a:rPr>
              <a:t>http://ruder.io/multi-task/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Twitter</a:t>
            </a:r>
            <a:r>
              <a:rPr lang="tr-TR" altLang="en-US" sz="2000" dirty="0"/>
              <a:t> API Bot, </a:t>
            </a:r>
            <a:r>
              <a:rPr lang="tr-TR" altLang="en-US" sz="2000" dirty="0">
                <a:hlinkClick r:id="rId2" action="ppaction://hlinksldjump"/>
              </a:rPr>
              <a:t>http://www.ysfcyln.com/yazilim/python/tweepy-ile-twitter-bot-yapmak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Keras</a:t>
            </a:r>
            <a:r>
              <a:rPr lang="tr-TR" altLang="en-US" sz="2000" dirty="0"/>
              <a:t> ile Derin Öğrenme, </a:t>
            </a:r>
            <a:r>
              <a:rPr lang="tr-TR" altLang="en-US" sz="2000" dirty="0">
                <a:hlinkClick r:id="rId2" action="ppaction://hlinksldjump"/>
              </a:rPr>
              <a:t>https://medium.com/turkce/keras-ile-derin-%C3%B6%C4%9Frenmeye-giri%C5%9F-40e13c249ea8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TensorFlow</a:t>
            </a:r>
            <a:r>
              <a:rPr lang="tr-TR" altLang="en-US" sz="2000" dirty="0"/>
              <a:t> ile Derin Öğrenme, </a:t>
            </a:r>
            <a:r>
              <a:rPr lang="tr-TR" altLang="en-US" sz="2000" dirty="0">
                <a:hlinkClick r:id="rId2" action="ppaction://hlinksldjump"/>
              </a:rPr>
              <a:t>https://emredurukn.github.io/2016/11/02/tensorflow-ile-derin-ogrenmeye-giris.html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err="1"/>
              <a:t>Recurrent</a:t>
            </a:r>
            <a:r>
              <a:rPr lang="tr-TR" altLang="en-US" sz="2000" dirty="0"/>
              <a:t> </a:t>
            </a:r>
            <a:r>
              <a:rPr lang="tr-TR" altLang="en-US" sz="2000" dirty="0" err="1"/>
              <a:t>Neural</a:t>
            </a:r>
            <a:r>
              <a:rPr lang="tr-TR" altLang="en-US" sz="2000" dirty="0"/>
              <a:t> Network, </a:t>
            </a:r>
            <a:r>
              <a:rPr lang="tr-TR" altLang="en-US" sz="2000" dirty="0">
                <a:hlinkClick r:id="rId3"/>
              </a:rPr>
              <a:t>http://medium.com/@hamzaerguder/recurrent-neural-network-nedir-bdd3d0839120</a:t>
            </a:r>
            <a:endParaRPr lang="tr-TR" altLang="en-US" sz="2000" dirty="0"/>
          </a:p>
          <a:p>
            <a:pPr marL="514350" indent="-514350" eaLnBrk="1" hangingPunct="1">
              <a:buFontTx/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449</Words>
  <Application>Microsoft Office PowerPoint</Application>
  <PresentationFormat>Ekran Gösterisi (4:3)</PresentationFormat>
  <Paragraphs>80</Paragraphs>
  <Slides>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Batang</vt:lpstr>
      <vt:lpstr>Arial</vt:lpstr>
      <vt:lpstr>Tahoma</vt:lpstr>
      <vt:lpstr>Times New Roman</vt:lpstr>
      <vt:lpstr>Default Design</vt:lpstr>
      <vt:lpstr>Çoklu Görev Öğrenme ile Tweet Kullanıcı Adı ve Tarihini Belirleme </vt:lpstr>
      <vt:lpstr>İçerik</vt:lpstr>
      <vt:lpstr>Proje Şeması ve Tanımı</vt:lpstr>
      <vt:lpstr>Proje Tasarım Planı</vt:lpstr>
      <vt:lpstr>Proje Gereksinimleri - 1</vt:lpstr>
      <vt:lpstr>Proje Gereksinimleri - 2</vt:lpstr>
      <vt:lpstr>Başarı Kriterleri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Sefa Nadir</cp:lastModifiedBy>
  <cp:revision>187</cp:revision>
  <dcterms:created xsi:type="dcterms:W3CDTF">2007-08-26T20:02:13Z</dcterms:created>
  <dcterms:modified xsi:type="dcterms:W3CDTF">2018-10-10T05:23:19Z</dcterms:modified>
</cp:coreProperties>
</file>