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69" r:id="rId7"/>
    <p:sldId id="278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81" d="100"/>
          <a:sy n="81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hamzaerguder/recurrent-neural-network-nedir-bdd3d0839120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riag/mxnet-multi-task-example" TargetMode="External"/><Relationship Id="rId4" Type="http://schemas.openxmlformats.org/officeDocument/2006/relationships/hyperlink" Target="https://blog.manash.me/multi-task-learning-in-keras-implementation-of-multi-task-classification-loss-f1d42da5c3f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Çoklu Görev Öğrenme ile </a:t>
            </a:r>
            <a:r>
              <a:rPr lang="tr-TR" altLang="en-US" sz="3600" dirty="0" err="1"/>
              <a:t>Tweet</a:t>
            </a:r>
            <a:r>
              <a:rPr lang="tr-TR" altLang="en-US" sz="3600" dirty="0"/>
              <a:t> Kullanıcı Adı ve Tarihini Belirleme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İkinci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</a:t>
            </a:r>
            <a:r>
              <a:rPr lang="tr-TR" altLang="en-US" sz="2000" b="1" dirty="0" err="1"/>
              <a:t>Öğr</a:t>
            </a:r>
            <a:r>
              <a:rPr lang="tr-TR" altLang="en-US" sz="2000" b="1" dirty="0"/>
              <a:t> Üyesi Burcu Yılmaz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Kasım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Yaptım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Nasıl Yaptım – 1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Nasıl Yaptım – 2 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Neleri Geliştirmeye Devam Edeceğim?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Neler Yaptım 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444314" y="990600"/>
            <a:ext cx="4572000" cy="3810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tr-TR" altLang="en-US" sz="2300" b="1" dirty="0"/>
              <a:t>21 Mayıs 2018 </a:t>
            </a:r>
            <a:r>
              <a:rPr lang="tr-TR" altLang="en-US" sz="2300" dirty="0"/>
              <a:t>ile </a:t>
            </a:r>
            <a:r>
              <a:rPr lang="tr-TR" altLang="en-US" sz="2300" b="1" dirty="0"/>
              <a:t>20 Ağustos 2018</a:t>
            </a:r>
            <a:r>
              <a:rPr lang="tr-TR" altLang="en-US" sz="2300" dirty="0"/>
              <a:t> tarihleri arasında </a:t>
            </a:r>
            <a:r>
              <a:rPr lang="tr-TR" altLang="en-US" sz="2300" dirty="0" err="1"/>
              <a:t>tweet</a:t>
            </a:r>
            <a:r>
              <a:rPr lang="tr-TR" altLang="en-US" sz="2300" dirty="0"/>
              <a:t> atmış çoğunlukla birbirini takip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en-US" sz="2300" dirty="0"/>
              <a:t>    eden 20 kullanıcı seçtim.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300" dirty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tr-TR" altLang="en-US" sz="2300" dirty="0"/>
              <a:t>Her kullanıcının bu tarih aralığındaki </a:t>
            </a:r>
            <a:r>
              <a:rPr lang="tr-TR" altLang="en-US" sz="2300" dirty="0" err="1"/>
              <a:t>tweetlerini</a:t>
            </a:r>
            <a:r>
              <a:rPr lang="tr-TR" altLang="en-US" sz="2300" dirty="0"/>
              <a:t> eğitim setime ekledim.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tr-TR" altLang="en-US" sz="2300" dirty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tr-TR" altLang="en-US" sz="2300" dirty="0"/>
              <a:t>Eğitim setini </a:t>
            </a:r>
            <a:r>
              <a:rPr lang="tr-TR" altLang="en-US" sz="2300" b="1" dirty="0" err="1"/>
              <a:t>tweet+kullanıcı</a:t>
            </a:r>
            <a:r>
              <a:rPr lang="tr-TR" altLang="en-US" sz="2300" b="1" dirty="0"/>
              <a:t> adı</a:t>
            </a:r>
            <a:r>
              <a:rPr lang="tr-TR" altLang="en-US" sz="2300" dirty="0"/>
              <a:t> ve </a:t>
            </a:r>
            <a:r>
              <a:rPr lang="tr-TR" altLang="en-US" sz="2300" b="1" dirty="0" err="1"/>
              <a:t>tweet+tarih</a:t>
            </a:r>
            <a:r>
              <a:rPr lang="tr-TR" altLang="en-US" sz="2300" b="1" dirty="0"/>
              <a:t> </a:t>
            </a:r>
            <a:r>
              <a:rPr lang="tr-TR" altLang="en-US" sz="2300" dirty="0"/>
              <a:t>olarak düzenledim.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en-US" sz="24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B44A059-BC12-4B2D-87DF-7A3D451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" y="1381897"/>
            <a:ext cx="4161127" cy="326630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0514D59E-CFD9-497D-962E-ED81A6D2D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7097"/>
            <a:ext cx="868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tr-TR" altLang="en-US" sz="2200" kern="0" dirty="0"/>
              <a:t>Seçtiğim kullanıcıların </a:t>
            </a:r>
            <a:r>
              <a:rPr lang="tr-TR" altLang="en-US" sz="2200" b="1" kern="0" dirty="0"/>
              <a:t>20 Ağustos 2018 tarihinden sonraki </a:t>
            </a:r>
            <a:r>
              <a:rPr lang="tr-TR" altLang="en-US" sz="2200" kern="0" dirty="0" err="1"/>
              <a:t>tweetlerinden</a:t>
            </a:r>
            <a:r>
              <a:rPr lang="tr-TR" altLang="en-US" sz="2200" kern="0" dirty="0"/>
              <a:t> toplayarak test setimi oluşturdum.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tr-TR" altLang="en-US" sz="2300" kern="0" dirty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tr-TR" altLang="en-US" sz="2200" kern="0" dirty="0"/>
              <a:t>Tarih ve kullanıcı adı sonuçlarını görmek için test setimi modelim ile denedim.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Nasıl Yaptım – 1 ?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1" y="990600"/>
            <a:ext cx="8839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Öğrenme modelime, eğitim setimi girdi olarak verebilmek için vektöre yerleştirip bu şekilde modelime verdim.</a:t>
            </a:r>
          </a:p>
          <a:p>
            <a:pPr eaLnBrk="1" hangingPunct="1"/>
            <a:r>
              <a:rPr lang="tr-TR" altLang="en-US" sz="2400" dirty="0"/>
              <a:t>Paragraf olarak, harf tabanlı ve kelime </a:t>
            </a:r>
            <a:r>
              <a:rPr lang="tr-TR" altLang="en-US" sz="2400" dirty="0" err="1"/>
              <a:t>kelime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vektörleştirme</a:t>
            </a:r>
            <a:r>
              <a:rPr lang="tr-TR" altLang="en-US" sz="2400" dirty="0"/>
              <a:t> yapılarını inceleyerek modelimde veri setimi kelime </a:t>
            </a:r>
            <a:r>
              <a:rPr lang="tr-TR" altLang="en-US" sz="2400" dirty="0" err="1"/>
              <a:t>kelime</a:t>
            </a:r>
            <a:r>
              <a:rPr lang="tr-TR" altLang="en-US" sz="2400" dirty="0"/>
              <a:t> vektör uzayında ifade etmek için </a:t>
            </a:r>
            <a:r>
              <a:rPr lang="tr-TR" altLang="en-US" sz="2400" b="1" dirty="0"/>
              <a:t>word2vec </a:t>
            </a:r>
            <a:r>
              <a:rPr lang="tr-TR" altLang="en-US" sz="2400" dirty="0"/>
              <a:t>modelini kullandım.</a:t>
            </a:r>
            <a:endParaRPr lang="tr-TR" altLang="en-US" sz="2400" b="1" dirty="0"/>
          </a:p>
          <a:p>
            <a:pPr eaLnBrk="1" hangingPunct="1"/>
            <a:r>
              <a:rPr lang="tr-TR" altLang="en-US" sz="2400" dirty="0" err="1"/>
              <a:t>Tweetin</a:t>
            </a:r>
            <a:r>
              <a:rPr lang="tr-TR" altLang="en-US" sz="2400" dirty="0"/>
              <a:t> kime ait olduğunu tespit etmek için </a:t>
            </a:r>
            <a:r>
              <a:rPr lang="tr-TR" altLang="en-US" sz="2400" b="1" dirty="0"/>
              <a:t>RNN</a:t>
            </a:r>
            <a:r>
              <a:rPr lang="tr-TR" altLang="en-US" sz="2400" dirty="0"/>
              <a:t>, tarihini tespit etmek için RNN yöntemlerinden olan </a:t>
            </a:r>
            <a:r>
              <a:rPr lang="tr-TR" altLang="en-US" sz="2400" b="1" dirty="0"/>
              <a:t>LSTM </a:t>
            </a:r>
            <a:r>
              <a:rPr lang="tr-TR" altLang="en-US" sz="2400" dirty="0"/>
              <a:t>yapısı kullandım.</a:t>
            </a:r>
            <a:endParaRPr lang="tr-TR" altLang="en-US" sz="24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EDC9D39-271E-4EA9-A9F9-82DCFD2D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7" y="4074639"/>
            <a:ext cx="2710203" cy="229320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AAC3490-ADAF-484C-8F53-A4B0309C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29" y="4074640"/>
            <a:ext cx="276257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Nasıl Yaptım – 2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000" dirty="0"/>
              <a:t>Tarih tahmini yapmadan önce veri setimdeki bilgilere göre her kullanıcının ortalama </a:t>
            </a:r>
            <a:r>
              <a:rPr lang="tr-TR" altLang="en-US" sz="2000" dirty="0" err="1"/>
              <a:t>tweet</a:t>
            </a:r>
            <a:r>
              <a:rPr lang="tr-TR" altLang="en-US" sz="2000" dirty="0"/>
              <a:t> atma sıklığını hesapladım.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Böylelikle çıkan sonucun ortalama </a:t>
            </a:r>
            <a:r>
              <a:rPr lang="tr-TR" altLang="en-US" sz="2000" dirty="0" err="1"/>
              <a:t>tweet</a:t>
            </a:r>
            <a:r>
              <a:rPr lang="tr-TR" altLang="en-US" sz="2000" dirty="0"/>
              <a:t> atılma sıklığına uzaklığını kontrol ettim.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Pazartesiden pazara gün bazlı yaptığım için tahmin edilme durumu ortalama sıklığa çok yaklaşmadığını gördüm.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Bu nedenle 21 Mayıs tarihinden başlayarak her haftayı #1, #2, #3 ..... olmak üzere 20 Ağustos’a kadar etiketledim. Genelleşmeden ötürü sonuçlarda iyileşme meydana geldi.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/>
              <a:t>Kullanıcı adını tespit ederken bazen doğru bazen yanlış sonuçlar geldi. Veri setim nedeniyle başarı durumu %50 altında kaldığını gözlemledim.</a:t>
            </a: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Neleri Geliştireceğim 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7848600" cy="53340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Veri setimdeki kullanıcı sayısını arttırarak </a:t>
            </a:r>
            <a:r>
              <a:rPr lang="tr-TR" altLang="en-US" sz="2400" dirty="0" err="1"/>
              <a:t>tweet</a:t>
            </a:r>
            <a:r>
              <a:rPr lang="tr-TR" altLang="en-US" sz="2400" dirty="0"/>
              <a:t> sayısını 20.000’e çıkaracağım.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Artan veri setimle birlikte </a:t>
            </a:r>
            <a:r>
              <a:rPr lang="tr-TR" altLang="en-US" sz="2400" dirty="0" err="1"/>
              <a:t>tweet</a:t>
            </a:r>
            <a:r>
              <a:rPr lang="tr-TR" altLang="en-US" sz="2400" dirty="0"/>
              <a:t> tarihi eğitimimi hafta etiketinden pazartesi, salı gibi gün seviyesine iyileştirmeye çalışacağım.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Artan veri setimle birlikte ve arka planda yapacağım eklemeler ile kullanıcı adı tahmin oranını arttırmaya çalışacağım.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Kullanıcı adı ve tarihini aynı anda eğitirken başarı oranını %62 oranında doğru bulmaya çalışacağım.</a:t>
            </a:r>
          </a:p>
          <a:p>
            <a:pPr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07D7AE-3E3F-4214-9BD7-DD5F66E5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Başarı Kriterlerim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FDDCC-91BF-45D2-BA67-5F09277D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eaLnBrk="1" hangingPunct="1"/>
            <a:endParaRPr lang="tr-TR" altLang="en-US" dirty="0"/>
          </a:p>
          <a:p>
            <a:pPr lvl="1" eaLnBrk="1" hangingPunct="1"/>
            <a:r>
              <a:rPr lang="tr-TR" altLang="en-US" sz="2400" dirty="0"/>
              <a:t>Tek başına derin öğrenme ile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kullanıcı adını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 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Tek başına derin öğrenme ile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tarihini </a:t>
            </a:r>
          </a:p>
          <a:p>
            <a:pPr marL="457200" lvl="1" indent="0" eaLnBrk="1" hangingPunct="1">
              <a:buNone/>
            </a:pPr>
            <a:r>
              <a:rPr lang="tr-TR" altLang="en-US" sz="2400" dirty="0"/>
              <a:t>  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Çoklu görev öğrenme ile aynı anda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kullanıcı adını ve tarihini </a:t>
            </a:r>
            <a:r>
              <a:rPr lang="tr-TR" altLang="en-US" sz="2400" b="1" dirty="0"/>
              <a:t>%66 oranında </a:t>
            </a:r>
            <a:r>
              <a:rPr lang="tr-TR" altLang="en-US" sz="2400" dirty="0"/>
              <a:t>doğru tespit etmek.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DCEFAD-356F-4982-A1A4-8CB33A601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991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Multitasking Learning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Deep</a:t>
            </a:r>
            <a:r>
              <a:rPr lang="tr-TR" altLang="en-US" sz="2000" dirty="0"/>
              <a:t> Learning, </a:t>
            </a:r>
            <a:r>
              <a:rPr lang="tr-TR" altLang="en-US" sz="2000" dirty="0">
                <a:hlinkClick r:id="rId2" action="ppaction://hlinksldjump"/>
              </a:rPr>
              <a:t>http://ruder.io/multi-task/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Keras</a:t>
            </a:r>
            <a:r>
              <a:rPr lang="tr-TR" altLang="en-US" sz="2000" dirty="0"/>
              <a:t> ile Derin Öğrenme, </a:t>
            </a:r>
            <a:r>
              <a:rPr lang="tr-TR" altLang="en-US" sz="2000" dirty="0">
                <a:hlinkClick r:id="rId2" action="ppaction://hlinksldjump"/>
              </a:rPr>
              <a:t>https://medium.com/turkce/keras-ile-derin-%C3%B6%C4%9Frenmeye-giri%C5%9F-40e13c249ea8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TensorFlow</a:t>
            </a:r>
            <a:r>
              <a:rPr lang="tr-TR" altLang="en-US" sz="2000" dirty="0"/>
              <a:t> ile Derin Öğrenme, </a:t>
            </a:r>
            <a:r>
              <a:rPr lang="tr-TR" altLang="en-US" sz="2000" dirty="0">
                <a:hlinkClick r:id="rId2" action="ppaction://hlinksldjump"/>
              </a:rPr>
              <a:t>https://emredurukn.github.io/2016/11/02/tensorflow-ile-derin-ogrenmeye-giris.html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Recurrent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Neural</a:t>
            </a:r>
            <a:r>
              <a:rPr lang="tr-TR" altLang="en-US" sz="2000" dirty="0"/>
              <a:t> Network, </a:t>
            </a:r>
            <a:r>
              <a:rPr lang="tr-TR" altLang="en-US" sz="2000" dirty="0">
                <a:hlinkClick r:id="rId3"/>
              </a:rPr>
              <a:t>http://medium.com/@hamzaerguder/recurrent-neural-network-nedir-bdd3d0839120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https://blog.manash.me/multi-task-learning-in-keras-implementation-of-multi-task-classification-loss-f1d42da5c3f6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https://github.com/hariag/mxnet-multi-task-example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500</Words>
  <Application>Microsoft Office PowerPoint</Application>
  <PresentationFormat>Ekran Gösterisi (4:3)</PresentationFormat>
  <Paragraphs>80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Batang</vt:lpstr>
      <vt:lpstr>Arial</vt:lpstr>
      <vt:lpstr>Tahoma</vt:lpstr>
      <vt:lpstr>Default Design</vt:lpstr>
      <vt:lpstr>Çoklu Görev Öğrenme ile Tweet Kullanıcı Adı ve Tarihini Belirleme</vt:lpstr>
      <vt:lpstr>İçerik</vt:lpstr>
      <vt:lpstr>Neler Yaptım ?</vt:lpstr>
      <vt:lpstr>Nasıl Yaptım – 1 ?</vt:lpstr>
      <vt:lpstr>Nasıl Yaptım – 2 ?</vt:lpstr>
      <vt:lpstr>Neleri Geliştireceğim ?</vt:lpstr>
      <vt:lpstr>Başarı Kriterlerim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Bengi</cp:lastModifiedBy>
  <cp:revision>175</cp:revision>
  <dcterms:created xsi:type="dcterms:W3CDTF">2007-08-26T20:02:13Z</dcterms:created>
  <dcterms:modified xsi:type="dcterms:W3CDTF">2018-11-07T08:58:02Z</dcterms:modified>
</cp:coreProperties>
</file>