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7" r:id="rId4"/>
    <p:sldId id="275" r:id="rId5"/>
    <p:sldId id="277" r:id="rId6"/>
    <p:sldId id="276" r:id="rId7"/>
    <p:sldId id="269" r:id="rId8"/>
    <p:sldId id="270" r:id="rId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68" d="100"/>
          <a:sy n="68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-kiosk.com/tr/blog/kiosk_nedir.html" TargetMode="External"/><Relationship Id="rId7" Type="http://schemas.openxmlformats.org/officeDocument/2006/relationships/hyperlink" Target="http://blog.koinim.com/blockchain-wallet-nedir/" TargetMode="External"/><Relationship Id="rId2" Type="http://schemas.openxmlformats.org/officeDocument/2006/relationships/hyperlink" Target="https://medium.com/@finartz_com/en-basit-tabirle-blockchain-nedir-nas&#305;l-&#231;al&#305;&#351;&#305;r-f9572b299c7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in-haberleri.com/coin/cuzdan/sicak-depo-ve-soguk-depo-nedir-adim-adim-kripto-cuzdan-rehberi/" TargetMode="External"/><Relationship Id="rId5" Type="http://schemas.openxmlformats.org/officeDocument/2006/relationships/hyperlink" Target="https://bitcoingazete.com/bitcoin-altcoin-cuzdani-nedir/" TargetMode="External"/><Relationship Id="rId4" Type="http://schemas.openxmlformats.org/officeDocument/2006/relationships/hyperlink" Target="http://www.kureselyazilim.com/avuc-ici-damar-okum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24384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err="1"/>
              <a:t>Blockchain</a:t>
            </a:r>
            <a:r>
              <a:rPr lang="tr-TR" altLang="en-US" sz="3600" dirty="0"/>
              <a:t> ile Oylama Sisteminde</a:t>
            </a:r>
            <a:br>
              <a:rPr lang="tr-TR" altLang="en-US" sz="3600" dirty="0"/>
            </a:br>
            <a:r>
              <a:rPr lang="tr-TR" altLang="en-US" sz="3600" dirty="0" err="1"/>
              <a:t>Kiosk</a:t>
            </a:r>
            <a:r>
              <a:rPr lang="tr-TR" altLang="en-US" sz="3600" dirty="0"/>
              <a:t> Cihazıyla Seçmene Özgü</a:t>
            </a:r>
            <a:br>
              <a:rPr lang="tr-TR" altLang="en-US" sz="3600" dirty="0"/>
            </a:br>
            <a:r>
              <a:rPr lang="tr-TR" altLang="en-US" sz="3600" dirty="0"/>
              <a:t>Soğuk Cüzdan</a:t>
            </a:r>
            <a:br>
              <a:rPr lang="tr-TR" altLang="en-US" sz="3600" dirty="0"/>
            </a:b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429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İlk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Sefa Nadir Yıldız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Doç. Dr. Mehmet Göktürk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Mayıs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Şeması ve Tanımı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Tasarım Planı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Gereksinimleri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Şeması ve Tanımı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244929" y="1135549"/>
            <a:ext cx="4820476" cy="5114287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tr-T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Benim Projem nedir?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tr-TR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Oylama sistemlerinde, seçime olan katılımdaki hileyi önlemek, katılım sayısını, oy adedini eksiksiz ve doğru bir biçimde belirlemek için </a:t>
            </a:r>
            <a:r>
              <a:rPr lang="tr-TR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tr-T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sistemi üzerinde </a:t>
            </a:r>
            <a:r>
              <a:rPr lang="tr-TR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kiosk</a:t>
            </a:r>
            <a:r>
              <a:rPr lang="tr-T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cihazı kullanılarak  her kişiye özgü bir soğuk cüzdan oluşturmaktır.</a:t>
            </a:r>
          </a:p>
          <a:p>
            <a:pPr marL="400050" lvl="1" indent="0" eaLnBrk="1" hangingPunct="1">
              <a:lnSpc>
                <a:spcPct val="80000"/>
              </a:lnSpc>
              <a:buNone/>
            </a:pPr>
            <a:endParaRPr lang="tr-TR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1" hangingPunct="1">
              <a:lnSpc>
                <a:spcPct val="80000"/>
              </a:lnSpc>
              <a:buNone/>
            </a:pPr>
            <a:endParaRPr lang="tr-TR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7725" lvl="1" indent="-447675" eaLnBrk="1" hangingPunct="1">
              <a:lnSpc>
                <a:spcPct val="80000"/>
              </a:lnSpc>
            </a:pPr>
            <a:endParaRPr lang="tr-TR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1" hangingPunct="1">
              <a:lnSpc>
                <a:spcPct val="80000"/>
              </a:lnSpc>
              <a:buNone/>
            </a:pPr>
            <a:r>
              <a:rPr lang="tr-T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847725" lvl="1" indent="-447675" eaLnBrk="1" hangingPunct="1">
              <a:lnSpc>
                <a:spcPct val="80000"/>
              </a:lnSpc>
            </a:pPr>
            <a:endParaRPr lang="tr-TR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-447675" eaLnBrk="1" hangingPunct="1">
              <a:lnSpc>
                <a:spcPct val="80000"/>
              </a:lnSpc>
            </a:pPr>
            <a:endParaRPr lang="tr-T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95402" y="5174149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43912ADE-7E0E-41B1-A7B9-2CDB18CAE53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-1828800" y="2375207"/>
            <a:ext cx="467227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endParaRPr lang="tr-TR" altLang="en-US" sz="2000" kern="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9A70AC4-60DB-4AF4-B04C-16F912FA3F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47" y="4722096"/>
            <a:ext cx="1831104" cy="183110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A82FB62-DE69-427D-9F04-18E5C5D184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17" y="3070934"/>
            <a:ext cx="2538965" cy="142859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43C6C43-4ED4-4291-924C-40437184C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15" y="1082477"/>
            <a:ext cx="3360370" cy="1605841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E3E38BED-DA4D-43C8-AB03-1816337B55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9149" y="2454085"/>
            <a:ext cx="850902" cy="850902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08043ACB-BBD2-4810-B108-73FDF6F0D1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9148" y="4298949"/>
            <a:ext cx="850902" cy="8509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 Tasarım Planı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982200" y="449421"/>
            <a:ext cx="76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7AC3932-D2A2-4D91-8458-5000DAF49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763000" cy="49291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 Gereksinimleri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228600"/>
            <a:ext cx="8382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/>
            <a:endParaRPr lang="tr-TR" sz="2000" dirty="0"/>
          </a:p>
          <a:p>
            <a:pPr lvl="1" algn="just" eaLnBrk="1" hangingPunct="1"/>
            <a:endParaRPr lang="tr-TR" sz="20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tr-TR" sz="2400" dirty="0"/>
              <a:t>Seçim sırasında oy kullanımının hızlıca sağlanması için </a:t>
            </a:r>
            <a:r>
              <a:rPr lang="tr-TR" sz="2400" b="1" dirty="0"/>
              <a:t>hardware, kağıt, web, fiziksel</a:t>
            </a:r>
            <a:r>
              <a:rPr lang="tr-TR" sz="2400" dirty="0"/>
              <a:t> gibi soğuk cüzdan çeşitlerinden </a:t>
            </a:r>
            <a:r>
              <a:rPr lang="tr-TR" sz="2400" b="1" dirty="0"/>
              <a:t>web soğuk cüzdan </a:t>
            </a:r>
            <a:r>
              <a:rPr lang="tr-TR" sz="2400" dirty="0"/>
              <a:t>modelini kullanacağım.</a:t>
            </a:r>
          </a:p>
          <a:p>
            <a:pPr lvl="1" algn="just" eaLnBrk="1" hangingPunct="1"/>
            <a:endParaRPr lang="tr-TR" altLang="en-US" sz="24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tr-TR" sz="2400" dirty="0"/>
              <a:t>Cüzdan oluşumu sırasında, oy kullanımı anında soğuk cüzdana erişim yapılabilmesi için,</a:t>
            </a:r>
            <a:r>
              <a:rPr lang="tr-TR" sz="2400" b="1" dirty="0"/>
              <a:t> </a:t>
            </a:r>
            <a:r>
              <a:rPr lang="tr-TR" sz="2400" b="1" dirty="0" err="1"/>
              <a:t>mnemonic</a:t>
            </a:r>
            <a:r>
              <a:rPr lang="tr-TR" sz="2400" b="1" dirty="0"/>
              <a:t> </a:t>
            </a:r>
            <a:r>
              <a:rPr lang="tr-TR" sz="2400" b="1" dirty="0" err="1"/>
              <a:t>phrase</a:t>
            </a:r>
            <a:r>
              <a:rPr lang="tr-TR" sz="2400" b="1" dirty="0"/>
              <a:t>, </a:t>
            </a:r>
            <a:r>
              <a:rPr lang="tr-TR" sz="2400" b="1" dirty="0" err="1"/>
              <a:t>metamask</a:t>
            </a:r>
            <a:r>
              <a:rPr lang="tr-TR" sz="2400" b="1" dirty="0"/>
              <a:t>, </a:t>
            </a:r>
            <a:r>
              <a:rPr lang="tr-TR" sz="2400" b="1" dirty="0" err="1"/>
              <a:t>private</a:t>
            </a:r>
            <a:r>
              <a:rPr lang="tr-TR" sz="2400" b="1" dirty="0"/>
              <a:t> </a:t>
            </a:r>
            <a:r>
              <a:rPr lang="tr-TR" sz="2400" b="1" dirty="0" err="1"/>
              <a:t>key</a:t>
            </a:r>
            <a:r>
              <a:rPr lang="tr-TR" sz="2400" dirty="0"/>
              <a:t> gibi yöntemlerden </a:t>
            </a:r>
            <a:r>
              <a:rPr lang="tr-TR" sz="2400" b="1" dirty="0" err="1"/>
              <a:t>private</a:t>
            </a:r>
            <a:r>
              <a:rPr lang="tr-TR" sz="2400" b="1" dirty="0"/>
              <a:t> </a:t>
            </a:r>
            <a:r>
              <a:rPr lang="tr-TR" sz="2400" b="1" dirty="0" err="1"/>
              <a:t>key</a:t>
            </a:r>
            <a:r>
              <a:rPr lang="tr-TR" sz="2400" b="1" dirty="0"/>
              <a:t> ile erişim yöntemini </a:t>
            </a:r>
            <a:r>
              <a:rPr lang="tr-TR" sz="2400" dirty="0"/>
              <a:t>kullanacağım.</a:t>
            </a:r>
          </a:p>
          <a:p>
            <a:pPr lvl="1" algn="just" eaLnBrk="1" hangingPunct="1"/>
            <a:endParaRPr lang="tr-TR" altLang="en-US" sz="24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tr-TR" sz="2400" b="1" dirty="0" err="1"/>
              <a:t>Sha</a:t>
            </a:r>
            <a:r>
              <a:rPr lang="tr-TR" sz="2400" b="1" dirty="0"/>
              <a:t> 256, </a:t>
            </a:r>
            <a:r>
              <a:rPr lang="tr-TR" sz="2400" b="1" dirty="0" err="1"/>
              <a:t>scrypt</a:t>
            </a:r>
            <a:r>
              <a:rPr lang="tr-TR" sz="2400" b="1" dirty="0"/>
              <a:t>, </a:t>
            </a:r>
            <a:r>
              <a:rPr lang="tr-TR" sz="2400" b="1" dirty="0" err="1"/>
              <a:t>keccak</a:t>
            </a:r>
            <a:r>
              <a:rPr lang="tr-TR" sz="2400" b="1" dirty="0"/>
              <a:t>, </a:t>
            </a:r>
            <a:r>
              <a:rPr lang="tr-TR" sz="2400" b="1" dirty="0" err="1"/>
              <a:t>quark</a:t>
            </a:r>
            <a:r>
              <a:rPr lang="tr-TR" sz="2400" b="1" dirty="0"/>
              <a:t> </a:t>
            </a:r>
            <a:r>
              <a:rPr lang="tr-TR" sz="2400" dirty="0"/>
              <a:t>şifreleme </a:t>
            </a:r>
            <a:r>
              <a:rPr lang="tr-TR" sz="2400" dirty="0" err="1"/>
              <a:t>algoritmalarindan</a:t>
            </a:r>
            <a:r>
              <a:rPr lang="tr-TR" sz="2400" dirty="0"/>
              <a:t> </a:t>
            </a:r>
            <a:r>
              <a:rPr lang="tr-TR" sz="2400" b="1" dirty="0" err="1"/>
              <a:t>sha</a:t>
            </a:r>
            <a:r>
              <a:rPr lang="tr-TR" sz="2400" b="1" dirty="0"/>
              <a:t> 256 algoritmasını </a:t>
            </a:r>
            <a:r>
              <a:rPr lang="tr-TR" sz="2400" dirty="0"/>
              <a:t>kullanacağım.</a:t>
            </a:r>
            <a:endParaRPr lang="tr-TR" altLang="en-US" sz="2400" dirty="0"/>
          </a:p>
          <a:p>
            <a:pPr lvl="1" algn="just" eaLnBrk="1" hangingPunct="1"/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</a:t>
            </a:r>
            <a:r>
              <a:rPr lang="tr-TR" altLang="en-US" sz="4000"/>
              <a:t>Gereksinimleri 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1066800"/>
            <a:ext cx="87249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tr-TR" altLang="en-US" sz="2400" dirty="0"/>
          </a:p>
          <a:p>
            <a:pPr algn="just" eaLnBrk="1" hangingPunct="1"/>
            <a:r>
              <a:rPr lang="tr-TR" sz="2400" dirty="0"/>
              <a:t>Seçim sırasında el okuma sisteminin kimlik doğrulamayı da doğru yapılabilmesi için ilk aşamada </a:t>
            </a:r>
            <a:r>
              <a:rPr lang="tr-TR" sz="2400" dirty="0" err="1"/>
              <a:t>kiosk</a:t>
            </a:r>
            <a:r>
              <a:rPr lang="tr-TR" sz="2400" dirty="0"/>
              <a:t> cihazı ile 25 kişi için parmak izi ve avuç izi örnekleri toplayacağım.</a:t>
            </a:r>
            <a:endParaRPr lang="tr-TR" altLang="en-US" sz="2400" dirty="0"/>
          </a:p>
          <a:p>
            <a:pPr algn="just" eaLnBrk="1" hangingPunct="1"/>
            <a:endParaRPr lang="tr-TR" altLang="en-US" sz="2400" dirty="0"/>
          </a:p>
          <a:p>
            <a:pPr algn="just" eaLnBrk="1" hangingPunct="1"/>
            <a:r>
              <a:rPr lang="tr-TR" altLang="en-US" sz="2400" dirty="0"/>
              <a:t>Projemi geliştirmek için </a:t>
            </a:r>
            <a:r>
              <a:rPr lang="tr-TR" altLang="en-US" sz="2400" b="1" dirty="0" err="1"/>
              <a:t>java</a:t>
            </a:r>
            <a:r>
              <a:rPr lang="tr-TR" altLang="en-US" sz="2400" b="1" dirty="0"/>
              <a:t> programlama dilini, </a:t>
            </a:r>
            <a:r>
              <a:rPr lang="tr-TR" altLang="en-US" sz="2400" dirty="0" err="1"/>
              <a:t>arayüz</a:t>
            </a:r>
            <a:r>
              <a:rPr lang="tr-TR" altLang="en-US" sz="2400" dirty="0"/>
              <a:t> tasarımında ise</a:t>
            </a:r>
            <a:r>
              <a:rPr lang="tr-TR" altLang="en-US" sz="2400" b="1" dirty="0"/>
              <a:t> </a:t>
            </a:r>
            <a:r>
              <a:rPr lang="tr-TR" altLang="en-US" sz="2400" b="1" dirty="0" err="1"/>
              <a:t>javascript</a:t>
            </a:r>
            <a:r>
              <a:rPr lang="tr-TR" altLang="en-US" sz="2400" b="1" dirty="0"/>
              <a:t> </a:t>
            </a:r>
            <a:r>
              <a:rPr lang="tr-TR" altLang="en-US" sz="2400" dirty="0"/>
              <a:t>kullanacağım.</a:t>
            </a:r>
          </a:p>
          <a:p>
            <a:pPr marL="0" indent="0" algn="just" eaLnBrk="1" hangingPunct="1">
              <a:buNone/>
            </a:pPr>
            <a:endParaRPr lang="tr-TR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Başarı Kriterleri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7848600" cy="4953000"/>
          </a:xfrm>
        </p:spPr>
        <p:txBody>
          <a:bodyPr/>
          <a:lstStyle/>
          <a:p>
            <a:pPr eaLnBrk="1" hangingPunct="1"/>
            <a:r>
              <a:rPr lang="tr-TR" altLang="en-US" dirty="0"/>
              <a:t>Projemin Başarı Kriterleri </a:t>
            </a:r>
          </a:p>
          <a:p>
            <a:pPr eaLnBrk="1" hangingPunct="1"/>
            <a:endParaRPr lang="tr-TR" altLang="en-US" dirty="0"/>
          </a:p>
          <a:p>
            <a:pPr lvl="1" eaLnBrk="1" hangingPunct="1"/>
            <a:r>
              <a:rPr lang="tr-TR" altLang="en-US" sz="2400" dirty="0" err="1"/>
              <a:t>Kiosk</a:t>
            </a:r>
            <a:r>
              <a:rPr lang="tr-TR" altLang="en-US" sz="2400" dirty="0"/>
              <a:t> makinesi ile kimlik eşleştirme işleminin %100 doğrulukta çalışması</a:t>
            </a:r>
          </a:p>
          <a:p>
            <a:pPr marL="457200" lvl="1" indent="0" eaLnBrk="1" hangingPunct="1">
              <a:buNone/>
            </a:pPr>
            <a:endParaRPr lang="tr-TR" altLang="en-US" sz="2400" dirty="0"/>
          </a:p>
          <a:p>
            <a:pPr lvl="1" eaLnBrk="1" hangingPunct="1"/>
            <a:r>
              <a:rPr lang="tr-TR" altLang="en-US" sz="2400" dirty="0"/>
              <a:t>Oy gönderme işlemi sırasında </a:t>
            </a:r>
            <a:r>
              <a:rPr lang="tr-TR" altLang="en-US" sz="2400" dirty="0" err="1"/>
              <a:t>transaction</a:t>
            </a:r>
            <a:r>
              <a:rPr lang="tr-TR" altLang="en-US" sz="2400" dirty="0"/>
              <a:t> imzalama aşamasının yani oy gönderenin gerçekten bu işlemi kendisinin yaptığının ve sadece </a:t>
            </a:r>
            <a:r>
              <a:rPr lang="tr-TR" altLang="en-US" sz="2400" dirty="0" err="1"/>
              <a:t>birkez</a:t>
            </a:r>
            <a:r>
              <a:rPr lang="tr-TR" altLang="en-US" sz="2400" dirty="0"/>
              <a:t> oy gönderdiğinin %100 kanıtlanması</a:t>
            </a:r>
          </a:p>
          <a:p>
            <a:pPr lvl="1" eaLnBrk="1" hangingPunct="1"/>
            <a:endParaRPr lang="tr-TR" altLang="en-US" sz="2400" dirty="0"/>
          </a:p>
          <a:p>
            <a:pPr lvl="1" eaLnBrk="1" hangingPunct="1"/>
            <a:r>
              <a:rPr lang="tr-TR" altLang="en-US" sz="2400" dirty="0"/>
              <a:t>Oluşturulan soğuk cüzdanın, özel anahtarının ve cüzdan adresinin asla manipüle edilememesi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7391400" cy="541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r-TR" altLang="en-US" sz="2000" dirty="0"/>
              <a:t>1.     </a:t>
            </a:r>
            <a:r>
              <a:rPr lang="tr-TR" altLang="en-US" sz="2000" dirty="0" err="1"/>
              <a:t>Blockchain</a:t>
            </a:r>
            <a:r>
              <a:rPr lang="tr-TR" altLang="en-US" sz="2000" dirty="0"/>
              <a:t> nedir?</a:t>
            </a:r>
          </a:p>
          <a:p>
            <a:pPr marL="0" indent="0" eaLnBrk="1" hangingPunct="1">
              <a:buNone/>
            </a:pPr>
            <a:r>
              <a:rPr lang="tr-TR" altLang="en-US" sz="2000" dirty="0"/>
              <a:t>        </a:t>
            </a:r>
            <a:r>
              <a:rPr lang="tr-TR" altLang="en-US" sz="2000" dirty="0">
                <a:hlinkClick r:id="rId2"/>
              </a:rPr>
              <a:t>https://medium.com/@finartz_com/en-basit-tabirle-  </a:t>
            </a:r>
          </a:p>
          <a:p>
            <a:pPr marL="0" indent="0" eaLnBrk="1" hangingPunct="1">
              <a:buNone/>
            </a:pPr>
            <a:r>
              <a:rPr lang="tr-TR" altLang="en-US" sz="2000" dirty="0">
                <a:hlinkClick r:id="rId2"/>
              </a:rPr>
              <a:t>        blockchain-nedir-nasıl-çalışır-f9572b299c7b</a:t>
            </a: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2.     </a:t>
            </a:r>
            <a:r>
              <a:rPr lang="tr-TR" altLang="en-US" sz="2000" dirty="0" err="1"/>
              <a:t>Kiosk</a:t>
            </a:r>
            <a:r>
              <a:rPr lang="tr-TR" altLang="en-US" sz="2000" dirty="0"/>
              <a:t> Nedir? </a:t>
            </a:r>
          </a:p>
          <a:p>
            <a:pPr marL="0" indent="0" eaLnBrk="1" hangingPunct="1">
              <a:buNone/>
            </a:pPr>
            <a:r>
              <a:rPr lang="tr-TR" altLang="en-US" sz="2000" dirty="0"/>
              <a:t>        </a:t>
            </a:r>
            <a:r>
              <a:rPr lang="tr-TR" altLang="en-US" sz="2000" dirty="0">
                <a:hlinkClick r:id="rId3"/>
              </a:rPr>
              <a:t>http://www.smart-kiosk.com/tr/blog/kiosk_nedir.html</a:t>
            </a: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3.     Avuç İçi Damar Okuma</a:t>
            </a:r>
          </a:p>
          <a:p>
            <a:pPr marL="0" indent="0" eaLnBrk="1" hangingPunct="1">
              <a:buNone/>
            </a:pPr>
            <a:r>
              <a:rPr lang="tr-TR" altLang="en-US" sz="2000" dirty="0"/>
              <a:t>        </a:t>
            </a:r>
            <a:r>
              <a:rPr lang="tr-TR" altLang="en-US" sz="2000" dirty="0">
                <a:hlinkClick r:id="rId4"/>
              </a:rPr>
              <a:t>http://www.kureselyazilim.com/avuc-ici-damar-okuma/</a:t>
            </a: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4.     </a:t>
            </a:r>
            <a:r>
              <a:rPr lang="tr-TR" altLang="en-US" sz="2000" dirty="0" err="1"/>
              <a:t>Bitcoin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Altcoin</a:t>
            </a:r>
            <a:r>
              <a:rPr lang="tr-TR" altLang="en-US" sz="2000" dirty="0"/>
              <a:t> Cüzdanı Nedir?,   </a:t>
            </a:r>
          </a:p>
          <a:p>
            <a:pPr marL="0" indent="0" eaLnBrk="1" hangingPunct="1">
              <a:buNone/>
            </a:pPr>
            <a:r>
              <a:rPr lang="tr-TR" altLang="en-US" sz="2000" dirty="0"/>
              <a:t>        </a:t>
            </a:r>
            <a:r>
              <a:rPr lang="tr-TR" altLang="en-US" sz="2000" dirty="0">
                <a:hlinkClick r:id="rId5"/>
              </a:rPr>
              <a:t>https://bitcoingazete.com/bitcoin-altcoin-cuzdani-nedir/</a:t>
            </a:r>
            <a:endParaRPr lang="tr-TR" altLang="en-US" sz="2000" dirty="0"/>
          </a:p>
          <a:p>
            <a:pPr marL="457200" indent="-457200" eaLnBrk="1" hangingPunct="1">
              <a:buAutoNum type="arabicPeriod" startAt="5"/>
            </a:pPr>
            <a:r>
              <a:rPr lang="tr-TR" altLang="en-US" sz="2000" dirty="0"/>
              <a:t> Sıcak ve soğuk cüzdan nedir ?</a:t>
            </a:r>
          </a:p>
          <a:p>
            <a:pPr marL="0" indent="0" eaLnBrk="1" hangingPunct="1">
              <a:buNone/>
            </a:pPr>
            <a:r>
              <a:rPr lang="tr-TR" altLang="en-US" sz="2000" dirty="0"/>
              <a:t>        </a:t>
            </a:r>
            <a:r>
              <a:rPr lang="tr-TR" altLang="en-US" sz="2000" dirty="0">
                <a:hlinkClick r:id="rId6"/>
              </a:rPr>
              <a:t>https://coin-haberleri.com/coin/cuzdan/sicak-depo-ve-    </a:t>
            </a:r>
          </a:p>
          <a:p>
            <a:pPr marL="0" indent="0" eaLnBrk="1" hangingPunct="1">
              <a:buNone/>
            </a:pPr>
            <a:r>
              <a:rPr lang="tr-TR" altLang="en-US" sz="2000" dirty="0">
                <a:hlinkClick r:id="rId6"/>
              </a:rPr>
              <a:t>        </a:t>
            </a:r>
            <a:r>
              <a:rPr lang="tr-TR" altLang="en-US" sz="2000" dirty="0" err="1">
                <a:hlinkClick r:id="rId6"/>
              </a:rPr>
              <a:t>soguk</a:t>
            </a:r>
            <a:r>
              <a:rPr lang="tr-TR" altLang="en-US" sz="2000" dirty="0">
                <a:hlinkClick r:id="rId6"/>
              </a:rPr>
              <a:t>-depo-nedir-adim-adim-kripto-</a:t>
            </a:r>
            <a:r>
              <a:rPr lang="tr-TR" altLang="en-US" sz="2000" dirty="0" err="1">
                <a:hlinkClick r:id="rId6"/>
              </a:rPr>
              <a:t>cuzdan</a:t>
            </a:r>
            <a:r>
              <a:rPr lang="tr-TR" altLang="en-US" sz="2000" dirty="0">
                <a:hlinkClick r:id="rId6"/>
              </a:rPr>
              <a:t>-rehberi/</a:t>
            </a:r>
            <a:endParaRPr lang="tr-TR" altLang="en-US" sz="2000" dirty="0"/>
          </a:p>
          <a:p>
            <a:pPr marL="457200" indent="-457200" eaLnBrk="1" hangingPunct="1">
              <a:buAutoNum type="arabicPeriod" startAt="6"/>
            </a:pPr>
            <a:r>
              <a:rPr lang="tr-TR" altLang="en-US" sz="2000" dirty="0"/>
              <a:t> </a:t>
            </a:r>
            <a:r>
              <a:rPr lang="tr-TR" altLang="en-US" sz="2000" dirty="0" err="1"/>
              <a:t>Blockchain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wallet</a:t>
            </a:r>
            <a:r>
              <a:rPr lang="tr-TR" altLang="en-US" sz="2000" dirty="0"/>
              <a:t> nedir?</a:t>
            </a:r>
          </a:p>
          <a:p>
            <a:pPr marL="0" indent="0" eaLnBrk="1" hangingPunct="1">
              <a:buNone/>
            </a:pPr>
            <a:r>
              <a:rPr lang="tr-TR" altLang="en-US" sz="2000" dirty="0"/>
              <a:t>        </a:t>
            </a:r>
            <a:r>
              <a:rPr lang="tr-TR" altLang="en-US" sz="2000" dirty="0">
                <a:hlinkClick r:id="rId7"/>
              </a:rPr>
              <a:t>http://blog.koinim.com/blockchain-wallet-nedir/</a:t>
            </a:r>
            <a:endParaRPr lang="tr-TR" altLang="en-US" sz="2000" dirty="0"/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457200" indent="-457200" eaLnBrk="1" hangingPunct="1">
              <a:buAutoNum type="arabicPeriod" startAt="6"/>
            </a:pPr>
            <a:endParaRPr lang="tr-TR" altLang="en-US" sz="2000" dirty="0"/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        </a:t>
            </a:r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514350" indent="-514350" eaLnBrk="1" hangingPunct="1">
              <a:buFontTx/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369</Words>
  <Application>Microsoft Office PowerPoint</Application>
  <PresentationFormat>Ekran Gösterisi (4:3)</PresentationFormat>
  <Paragraphs>81</Paragraphs>
  <Slides>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Batang</vt:lpstr>
      <vt:lpstr>Arial</vt:lpstr>
      <vt:lpstr>Tahoma</vt:lpstr>
      <vt:lpstr>Times New Roman</vt:lpstr>
      <vt:lpstr>Default Design</vt:lpstr>
      <vt:lpstr>Blockchain ile Oylama Sisteminde Kiosk Cihazıyla Seçmene Özgü Soğuk Cüzdan </vt:lpstr>
      <vt:lpstr>İçerik</vt:lpstr>
      <vt:lpstr>Proje Şeması ve Tanımı</vt:lpstr>
      <vt:lpstr>Proje Tasarım Planı</vt:lpstr>
      <vt:lpstr>Proje Gereksinimleri </vt:lpstr>
      <vt:lpstr>Proje Gereksinimleri </vt:lpstr>
      <vt:lpstr>Başarı Kriterleri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Furkan Yıldız</cp:lastModifiedBy>
  <cp:revision>203</cp:revision>
  <dcterms:created xsi:type="dcterms:W3CDTF">2007-08-26T20:02:13Z</dcterms:created>
  <dcterms:modified xsi:type="dcterms:W3CDTF">2019-05-28T12:55:40Z</dcterms:modified>
</cp:coreProperties>
</file>