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7" r:id="rId4"/>
    <p:sldId id="275" r:id="rId5"/>
    <p:sldId id="277" r:id="rId6"/>
    <p:sldId id="276" r:id="rId7"/>
    <p:sldId id="278" r:id="rId8"/>
    <p:sldId id="279" r:id="rId9"/>
    <p:sldId id="281" r:id="rId10"/>
    <p:sldId id="280" r:id="rId11"/>
    <p:sldId id="269" r:id="rId12"/>
    <p:sldId id="270" r:id="rId13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-kiosk.com/tr/blog/kiosk_nedir.html" TargetMode="External"/><Relationship Id="rId7" Type="http://schemas.openxmlformats.org/officeDocument/2006/relationships/hyperlink" Target="http://blog.koinim.com/blockchain-wallet-nedir/" TargetMode="External"/><Relationship Id="rId2" Type="http://schemas.openxmlformats.org/officeDocument/2006/relationships/hyperlink" Target="https://medium.com/@finartz_com/en-basit-tabirle-blockchain-nedir-nas&#305;l-&#231;al&#305;&#351;&#305;r-f9572b299c7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in-haberleri.com/coin/cuzdan/sicak-depo-ve-soguk-depo-nedir-adim-adim-kripto-cuzdan-rehberi/" TargetMode="External"/><Relationship Id="rId5" Type="http://schemas.openxmlformats.org/officeDocument/2006/relationships/hyperlink" Target="https://bitcoingazete.com/bitcoin-altcoin-cuzdani-nedir/" TargetMode="External"/><Relationship Id="rId4" Type="http://schemas.openxmlformats.org/officeDocument/2006/relationships/hyperlink" Target="http://www.kureselyazilim.com/avuc-ici-damar-okum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24384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Blockchain</a:t>
            </a:r>
            <a:r>
              <a:rPr lang="tr-TR" altLang="en-US" sz="3600" dirty="0"/>
              <a:t> ile Oylama Sisteminde Seçmene Özgü Soğuk Cüzdan</a:t>
            </a:r>
            <a:br>
              <a:rPr lang="tr-TR" altLang="en-US" sz="3600" dirty="0"/>
            </a:b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İkinci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Sefa Nadir Yıldız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Doç. Dr. Mehmet Göktürk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Nisan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Neler Yapacağım?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524000"/>
            <a:ext cx="8724900" cy="402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383637" y="944880"/>
            <a:ext cx="8379363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dirty="0"/>
          </a:p>
          <a:p>
            <a:pPr algn="just" eaLnBrk="1" hangingPunct="1"/>
            <a:endParaRPr lang="tr-TR" altLang="en-US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sz="2000" dirty="0"/>
              <a:t>Oy gönderme işlemi için </a:t>
            </a:r>
            <a:r>
              <a:rPr lang="tr-TR" altLang="en-US" sz="2000" b="1" dirty="0"/>
              <a:t>basit</a:t>
            </a:r>
            <a:r>
              <a:rPr lang="tr-TR" altLang="en-US" sz="2000" dirty="0"/>
              <a:t> ve </a:t>
            </a:r>
            <a:r>
              <a:rPr lang="tr-TR" altLang="en-US" sz="2000" b="1" dirty="0"/>
              <a:t>kullanışlı bir ara yüz </a:t>
            </a:r>
            <a:r>
              <a:rPr lang="tr-TR" altLang="en-US" sz="2000" dirty="0"/>
              <a:t>tasarlayacağım.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sz="2000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sz="2000" b="1" dirty="0"/>
              <a:t>El okuma cihazını</a:t>
            </a:r>
            <a:r>
              <a:rPr lang="tr-TR" altLang="en-US" sz="2000" dirty="0"/>
              <a:t> programım ile </a:t>
            </a:r>
            <a:r>
              <a:rPr lang="tr-TR" altLang="en-US" sz="2000" b="1" dirty="0"/>
              <a:t>entegre edip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wallet</a:t>
            </a:r>
            <a:r>
              <a:rPr lang="tr-TR" altLang="en-US" sz="2000" dirty="0"/>
              <a:t> sınıfında el okuma cihazından gelen </a:t>
            </a:r>
            <a:r>
              <a:rPr lang="tr-TR" altLang="en-US" sz="2000" b="1" dirty="0"/>
              <a:t>sayısal veriyi </a:t>
            </a:r>
            <a:r>
              <a:rPr lang="tr-TR" altLang="en-US" sz="2000" dirty="0"/>
              <a:t>işleyerek </a:t>
            </a:r>
            <a:r>
              <a:rPr lang="tr-TR" altLang="en-US" sz="2000" b="1" dirty="0" err="1"/>
              <a:t>private</a:t>
            </a:r>
            <a:r>
              <a:rPr lang="tr-TR" altLang="en-US" sz="2000" b="1" dirty="0"/>
              <a:t> </a:t>
            </a:r>
            <a:r>
              <a:rPr lang="tr-TR" altLang="en-US" sz="2000" b="1" dirty="0" err="1"/>
              <a:t>key</a:t>
            </a:r>
            <a:r>
              <a:rPr lang="tr-TR" altLang="en-US" sz="2000" b="1" dirty="0"/>
              <a:t> </a:t>
            </a:r>
            <a:r>
              <a:rPr lang="tr-TR" altLang="en-US" sz="2000" dirty="0"/>
              <a:t>oluşturacağım.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dirty="0"/>
              <a:t>Oluşan </a:t>
            </a:r>
            <a:r>
              <a:rPr lang="tr-TR" altLang="en-US" b="1" dirty="0"/>
              <a:t>blok verilerini</a:t>
            </a:r>
            <a:r>
              <a:rPr lang="tr-TR" altLang="en-US" dirty="0"/>
              <a:t>, </a:t>
            </a:r>
            <a:r>
              <a:rPr lang="tr-TR" altLang="en-US" b="1" dirty="0" err="1"/>
              <a:t>wallet</a:t>
            </a:r>
            <a:r>
              <a:rPr lang="tr-TR" altLang="en-US" b="1" dirty="0"/>
              <a:t> bilgilerini</a:t>
            </a:r>
            <a:r>
              <a:rPr lang="tr-TR" altLang="en-US" dirty="0"/>
              <a:t>, </a:t>
            </a:r>
            <a:r>
              <a:rPr lang="tr-TR" altLang="en-US" b="1" dirty="0" err="1"/>
              <a:t>transcation</a:t>
            </a:r>
            <a:r>
              <a:rPr lang="tr-TR" altLang="en-US" b="1" dirty="0"/>
              <a:t> imzalama </a:t>
            </a:r>
            <a:r>
              <a:rPr lang="tr-TR" altLang="en-US" dirty="0"/>
              <a:t>ve </a:t>
            </a:r>
            <a:r>
              <a:rPr lang="tr-TR" altLang="en-US" b="1" dirty="0"/>
              <a:t>doğrulama bilgilerini </a:t>
            </a:r>
            <a:r>
              <a:rPr lang="tr-TR" altLang="en-US" dirty="0"/>
              <a:t>sakladığım </a:t>
            </a:r>
            <a:r>
              <a:rPr lang="tr-TR" altLang="en-US" dirty="0" err="1"/>
              <a:t>arrayList</a:t>
            </a:r>
            <a:r>
              <a:rPr lang="tr-TR" altLang="en-US" dirty="0"/>
              <a:t> yapısı yerine </a:t>
            </a:r>
            <a:r>
              <a:rPr lang="tr-TR" altLang="en-US" b="1" dirty="0"/>
              <a:t>veri tabanında </a:t>
            </a:r>
            <a:r>
              <a:rPr lang="tr-TR" altLang="en-US" dirty="0"/>
              <a:t>tutacağım.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dirty="0"/>
              <a:t>Seçim de kaç parti varsa her biri için bir </a:t>
            </a:r>
            <a:r>
              <a:rPr lang="tr-TR" altLang="en-US" b="1" dirty="0"/>
              <a:t>kontrat adresi ve </a:t>
            </a:r>
            <a:r>
              <a:rPr lang="tr-TR" altLang="en-US" b="1" dirty="0" err="1"/>
              <a:t>token</a:t>
            </a:r>
            <a:r>
              <a:rPr lang="tr-TR" altLang="en-US" b="1" dirty="0"/>
              <a:t> </a:t>
            </a:r>
            <a:r>
              <a:rPr lang="tr-TR" altLang="en-US" dirty="0"/>
              <a:t>oluşturacağım.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b="1" dirty="0"/>
              <a:t> 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2151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52500"/>
            <a:ext cx="7848600" cy="4953000"/>
          </a:xfrm>
        </p:spPr>
        <p:txBody>
          <a:bodyPr/>
          <a:lstStyle/>
          <a:p>
            <a:pPr eaLnBrk="1" hangingPunct="1"/>
            <a:r>
              <a:rPr lang="tr-TR" altLang="en-US" dirty="0"/>
              <a:t>Projemin Başarı Kriterleri </a:t>
            </a:r>
          </a:p>
          <a:p>
            <a:pPr lvl="1" eaLnBrk="1" hangingPunct="1"/>
            <a:r>
              <a:rPr lang="tr-TR" altLang="en-US" sz="2400" dirty="0" err="1"/>
              <a:t>Kiosk</a:t>
            </a:r>
            <a:r>
              <a:rPr lang="tr-TR" altLang="en-US" sz="2400" dirty="0"/>
              <a:t> makinesi ile kimlik eşleştirme işleminin %100 doğrulukta çalışması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Oy gönderme işlemi sırasında </a:t>
            </a:r>
            <a:r>
              <a:rPr lang="tr-TR" altLang="en-US" sz="2400" dirty="0" err="1"/>
              <a:t>transaction</a:t>
            </a:r>
            <a:r>
              <a:rPr lang="tr-TR" altLang="en-US" sz="2400" dirty="0"/>
              <a:t> imzalama aşamasının yani oy gönderenin gerçekten bu işlemi kendisinin yaptığının ve sadece bir kez oy gönderdiğinin %100 kanıtlanması</a:t>
            </a:r>
          </a:p>
          <a:p>
            <a:pPr lvl="1" eaLnBrk="1" hangingPunct="1"/>
            <a:endParaRPr lang="tr-TR" altLang="en-US" sz="2400" dirty="0"/>
          </a:p>
          <a:p>
            <a:pPr lvl="1" eaLnBrk="1" hangingPunct="1"/>
            <a:r>
              <a:rPr lang="tr-TR" altLang="en-US" sz="2400" dirty="0"/>
              <a:t>Oy kullanma işleminin maksimum 2 dakika içinde tamamlanması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3914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000" dirty="0"/>
              <a:t>1.     </a:t>
            </a:r>
            <a:r>
              <a:rPr lang="tr-TR" altLang="en-US" sz="2000" dirty="0" err="1"/>
              <a:t>Blockchain</a:t>
            </a:r>
            <a:r>
              <a:rPr lang="tr-TR" altLang="en-US" sz="2000" dirty="0"/>
              <a:t> nedir?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2"/>
              </a:rPr>
              <a:t>https://medium.com/@finartz_com/en-basit-tabirle-  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2"/>
              </a:rPr>
              <a:t>        blockchain-nedir-nasıl-çalışır-f9572b299c7b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2.     </a:t>
            </a:r>
            <a:r>
              <a:rPr lang="tr-TR" altLang="en-US" sz="2000" dirty="0" err="1"/>
              <a:t>Kiosk</a:t>
            </a:r>
            <a:r>
              <a:rPr lang="tr-TR" altLang="en-US" sz="2000" dirty="0"/>
              <a:t> Nedir? 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3"/>
              </a:rPr>
              <a:t>http://www.smart-kiosk.com/tr/blog/kiosk_nedir.html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3.     Avuç İçi Damar Okuma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4"/>
              </a:rPr>
              <a:t>http://www.kureselyazilim.com/avuc-ici-damar-okuma/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4.     </a:t>
            </a:r>
            <a:r>
              <a:rPr lang="tr-TR" altLang="en-US" sz="2000" dirty="0" err="1"/>
              <a:t>Bitcoin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Altcoin</a:t>
            </a:r>
            <a:r>
              <a:rPr lang="tr-TR" altLang="en-US" sz="2000" dirty="0"/>
              <a:t> Cüzdanı Nedir?,   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5"/>
              </a:rPr>
              <a:t>https://bitcoingazete.com/bitcoin-altcoin-cuzdani-nedir/</a:t>
            </a:r>
            <a:endParaRPr lang="tr-TR" altLang="en-US" sz="2000" dirty="0"/>
          </a:p>
          <a:p>
            <a:pPr marL="457200" indent="-457200" eaLnBrk="1" hangingPunct="1">
              <a:buAutoNum type="arabicPeriod" startAt="5"/>
            </a:pPr>
            <a:r>
              <a:rPr lang="tr-TR" altLang="en-US" sz="2000" dirty="0"/>
              <a:t> Sıcak ve soğuk cüzdan nedir ?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6"/>
              </a:rPr>
              <a:t>https://coin-haberleri.com/coin/cuzdan/sicak-depo-ve-    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6"/>
              </a:rPr>
              <a:t>        </a:t>
            </a:r>
            <a:r>
              <a:rPr lang="tr-TR" altLang="en-US" sz="2000" dirty="0" err="1">
                <a:hlinkClick r:id="rId6"/>
              </a:rPr>
              <a:t>soguk</a:t>
            </a:r>
            <a:r>
              <a:rPr lang="tr-TR" altLang="en-US" sz="2000" dirty="0">
                <a:hlinkClick r:id="rId6"/>
              </a:rPr>
              <a:t>-depo-nedir-adim-adim-kripto-</a:t>
            </a:r>
            <a:r>
              <a:rPr lang="tr-TR" altLang="en-US" sz="2000" dirty="0" err="1">
                <a:hlinkClick r:id="rId6"/>
              </a:rPr>
              <a:t>cuzdan</a:t>
            </a:r>
            <a:r>
              <a:rPr lang="tr-TR" altLang="en-US" sz="2000" dirty="0">
                <a:hlinkClick r:id="rId6"/>
              </a:rPr>
              <a:t>-rehberi/</a:t>
            </a:r>
            <a:endParaRPr lang="tr-TR" altLang="en-US" sz="2000" dirty="0"/>
          </a:p>
          <a:p>
            <a:pPr marL="457200" indent="-457200" eaLnBrk="1" hangingPunct="1">
              <a:buAutoNum type="arabicPeriod" startAt="6"/>
            </a:pPr>
            <a:r>
              <a:rPr lang="tr-TR" altLang="en-US" sz="2000" dirty="0"/>
              <a:t> </a:t>
            </a:r>
            <a:r>
              <a:rPr lang="tr-TR" altLang="en-US" sz="2000" dirty="0" err="1"/>
              <a:t>Blockchain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wallet</a:t>
            </a:r>
            <a:r>
              <a:rPr lang="tr-TR" altLang="en-US" sz="2000" dirty="0"/>
              <a:t> nedir?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7"/>
              </a:rPr>
              <a:t>http://blog.koinim.com/blockchain-wallet-nedir/</a:t>
            </a: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457200" indent="-457200" eaLnBrk="1" hangingPunct="1">
              <a:buAutoNum type="arabicPeriod" startAt="6"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Konusu Hatırlatma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Yaptım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Nasıl Yaptım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Yapacağım?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Konusu Hatırlatma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44929" y="1135549"/>
            <a:ext cx="4820476" cy="5114287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Benim Projem nedir?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 sistemlerinde, seçime olan katılımdaki hileyi önlemek, katılım sayısını, oy adedini eksiksiz ve doğru bir biçimde belirlemek için </a:t>
            </a:r>
            <a:r>
              <a:rPr lang="tr-TR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 üzerinde el okuma cihazı kullanılarak  her kişiye özgü bir soğuk cüzdan oluşturmaktır.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95402" y="5174149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3912ADE-7E0E-41B1-A7B9-2CDB18CAE53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1828800" y="2375207"/>
            <a:ext cx="467227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000" kern="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9A70AC4-60DB-4AF4-B04C-16F912FA3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47" y="4722096"/>
            <a:ext cx="1831104" cy="18311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2FB62-DE69-427D-9F04-18E5C5D18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7" y="3070934"/>
            <a:ext cx="2538965" cy="142859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43C6C43-4ED4-4291-924C-40437184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5" y="1082477"/>
            <a:ext cx="3360370" cy="160584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3E38BED-DA4D-43C8-AB03-1816337B55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9149" y="2454085"/>
            <a:ext cx="850902" cy="850902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08043ACB-BBD2-4810-B108-73FDF6F0D1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9148" y="4298949"/>
            <a:ext cx="850902" cy="850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82200" y="449421"/>
            <a:ext cx="76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0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D263584-FD4D-4556-9FB5-D24A0274BD94}"/>
              </a:ext>
            </a:extLst>
          </p:cNvPr>
          <p:cNvSpPr/>
          <p:nvPr/>
        </p:nvSpPr>
        <p:spPr>
          <a:xfrm>
            <a:off x="152400" y="511587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/>
            <a:endParaRPr lang="tr-TR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altLang="en-US" sz="2400" dirty="0"/>
              <a:t> </a:t>
            </a:r>
            <a:r>
              <a:rPr lang="tr-TR" altLang="en-US" sz="2400" dirty="0" err="1"/>
              <a:t>Digital</a:t>
            </a:r>
            <a:r>
              <a:rPr lang="tr-TR" altLang="en-US" sz="2400" dirty="0"/>
              <a:t> imzaları kayıt edebilmek için </a:t>
            </a:r>
            <a:r>
              <a:rPr lang="tr-TR" altLang="en-US" sz="2400" b="1" dirty="0" err="1"/>
              <a:t>Block</a:t>
            </a:r>
            <a:r>
              <a:rPr lang="tr-TR" altLang="en-US" sz="2400" b="1" dirty="0"/>
              <a:t> Sınıfı </a:t>
            </a:r>
            <a:r>
              <a:rPr lang="tr-TR" altLang="en-US" sz="2400" dirty="0"/>
              <a:t>yazdım.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699E7A8-37E4-43CB-86C6-BC2A3FD6FA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14" y="1272822"/>
            <a:ext cx="5486400" cy="15011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0164487-EF67-4B55-9769-2ECE17815A3A}"/>
              </a:ext>
            </a:extLst>
          </p:cNvPr>
          <p:cNvSpPr/>
          <p:nvPr/>
        </p:nvSpPr>
        <p:spPr>
          <a:xfrm>
            <a:off x="37514" y="2286000"/>
            <a:ext cx="8610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/>
            <a:endParaRPr lang="tr-TR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altLang="en-US" sz="2400" dirty="0"/>
              <a:t>  Gerçekleştirilen işlemleri şifreleyip </a:t>
            </a:r>
            <a:r>
              <a:rPr lang="tr-TR" altLang="en-US" sz="2400" dirty="0" err="1"/>
              <a:t>hash</a:t>
            </a:r>
            <a:r>
              <a:rPr lang="tr-TR" altLang="en-US" sz="2400" dirty="0"/>
              <a:t> oluşturmak için </a:t>
            </a:r>
            <a:r>
              <a:rPr lang="tr-TR" sz="2400" b="1" dirty="0"/>
              <a:t>applySha256 </a:t>
            </a:r>
            <a:r>
              <a:rPr lang="tr-TR" sz="2400" dirty="0"/>
              <a:t>isimli bir metot yazdım.</a:t>
            </a:r>
          </a:p>
          <a:p>
            <a:pPr lvl="1" algn="just" eaLnBrk="1" hangingPunct="1"/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  Seçmene özgü cüzdan oluşturmak için </a:t>
            </a:r>
            <a:r>
              <a:rPr lang="tr-TR" sz="2400" dirty="0" err="1"/>
              <a:t>private</a:t>
            </a:r>
            <a:r>
              <a:rPr lang="tr-TR" sz="2400" dirty="0"/>
              <a:t> ve </a:t>
            </a:r>
            <a:r>
              <a:rPr lang="tr-TR" sz="2400" dirty="0" err="1"/>
              <a:t>public</a:t>
            </a:r>
            <a:r>
              <a:rPr lang="tr-TR" sz="2400" dirty="0"/>
              <a:t> </a:t>
            </a:r>
            <a:r>
              <a:rPr lang="tr-TR" sz="2400" dirty="0" err="1"/>
              <a:t>key</a:t>
            </a:r>
            <a:r>
              <a:rPr lang="tr-TR" sz="2400" dirty="0"/>
              <a:t> değişkenlerini içeren </a:t>
            </a:r>
            <a:r>
              <a:rPr lang="tr-TR" sz="2400" b="1" dirty="0" err="1"/>
              <a:t>Wallet</a:t>
            </a:r>
            <a:r>
              <a:rPr lang="tr-TR" sz="2400" b="1" dirty="0"/>
              <a:t> Sınıfını </a:t>
            </a:r>
            <a:r>
              <a:rPr lang="tr-TR" sz="2400" dirty="0"/>
              <a:t>yazdım.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 Oy gönderme işleminin doğru bir şekilde imzalandığını kontrol edebilmek için </a:t>
            </a:r>
            <a:r>
              <a:rPr lang="tr-TR" sz="2400" b="1" dirty="0" err="1"/>
              <a:t>Transcation</a:t>
            </a:r>
            <a:r>
              <a:rPr lang="tr-TR" sz="2400" b="1" dirty="0"/>
              <a:t> Sınıfı</a:t>
            </a:r>
            <a:r>
              <a:rPr lang="tr-TR" sz="2400" dirty="0"/>
              <a:t>, </a:t>
            </a:r>
            <a:r>
              <a:rPr lang="tr-TR" sz="2400" b="1" dirty="0" err="1"/>
              <a:t>generateSignature</a:t>
            </a:r>
            <a:r>
              <a:rPr lang="tr-TR" sz="2400" dirty="0"/>
              <a:t> ve </a:t>
            </a:r>
            <a:r>
              <a:rPr lang="tr-TR" sz="2400" b="1" dirty="0" err="1"/>
              <a:t>verifySignature</a:t>
            </a:r>
            <a:r>
              <a:rPr lang="tr-TR" sz="2400" dirty="0"/>
              <a:t> isimli metotlar yazdım.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altLang="en-US" sz="2400" b="1" dirty="0"/>
          </a:p>
          <a:p>
            <a:pPr lvl="1" algn="just"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D46369-A76B-4563-B47C-635FECF1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2" y="1315510"/>
            <a:ext cx="4267200" cy="25527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C092927-BC34-4746-A0F1-1BD37766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42" y="3962400"/>
            <a:ext cx="4284785" cy="171215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0DA6A0B-F68D-4B43-8890-F44B4E5D4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5510"/>
            <a:ext cx="4464149" cy="255270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FCE0955-E3E2-4751-B0B6-96321D12E681}"/>
              </a:ext>
            </a:extLst>
          </p:cNvPr>
          <p:cNvSpPr/>
          <p:nvPr/>
        </p:nvSpPr>
        <p:spPr>
          <a:xfrm>
            <a:off x="599635" y="5496184"/>
            <a:ext cx="8391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dirty="0"/>
          </a:p>
          <a:p>
            <a:pPr algn="just" eaLnBrk="1" hangingPunct="1"/>
            <a:r>
              <a:rPr lang="tr-TR" altLang="en-US" dirty="0"/>
              <a:t>SHA-256 şifrelemesi için </a:t>
            </a:r>
            <a:r>
              <a:rPr lang="tr-TR" b="1" dirty="0" err="1"/>
              <a:t>java.security.MessageDigest</a:t>
            </a:r>
            <a:r>
              <a:rPr lang="tr-TR" b="1" dirty="0"/>
              <a:t> </a:t>
            </a:r>
            <a:r>
              <a:rPr lang="tr-TR" dirty="0"/>
              <a:t>kütüphanesi kullandım.</a:t>
            </a:r>
            <a:endParaRPr lang="tr-TR" altLang="en-US" b="1" dirty="0"/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144B76F-8532-4C95-99CE-D09D0787E420}"/>
              </a:ext>
            </a:extLst>
          </p:cNvPr>
          <p:cNvSpPr/>
          <p:nvPr/>
        </p:nvSpPr>
        <p:spPr>
          <a:xfrm>
            <a:off x="114888" y="547105"/>
            <a:ext cx="925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sz="2000" b="1" dirty="0" err="1"/>
              <a:t>Block</a:t>
            </a:r>
            <a:r>
              <a:rPr lang="tr-TR" altLang="en-US" sz="2000" b="1" dirty="0"/>
              <a:t> Sınıfı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066800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2E1F754-1D0A-4DF4-96DA-A061B594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1" y="1485900"/>
            <a:ext cx="8110615" cy="28194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107103D-22DA-4ED8-B078-D0167A32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1" y="4495800"/>
            <a:ext cx="8110615" cy="110548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C43C8E3-DAF4-45B7-A306-B7A06237BEF5}"/>
              </a:ext>
            </a:extLst>
          </p:cNvPr>
          <p:cNvSpPr/>
          <p:nvPr/>
        </p:nvSpPr>
        <p:spPr>
          <a:xfrm>
            <a:off x="516691" y="64323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endParaRPr lang="tr-TR" altLang="en-US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sz="2000" b="1" dirty="0" err="1"/>
              <a:t>Block</a:t>
            </a:r>
            <a:r>
              <a:rPr lang="tr-TR" altLang="en-US" sz="2000" b="1" dirty="0"/>
              <a:t> Sınıfı Test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066800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4A8357D-8F90-4C9D-88DE-145A305F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5" y="1515460"/>
            <a:ext cx="7424225" cy="473294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995875" y="7489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endParaRPr lang="tr-TR" altLang="en-US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b="1" dirty="0" err="1"/>
              <a:t>Wallet</a:t>
            </a:r>
            <a:r>
              <a:rPr lang="tr-TR" altLang="en-US" b="1" dirty="0"/>
              <a:t> Sınıfı 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8381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9550" y="1066800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938725" y="685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endParaRPr lang="tr-TR" altLang="en-US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b="1" dirty="0" err="1"/>
              <a:t>Transcation</a:t>
            </a:r>
            <a:r>
              <a:rPr lang="tr-TR" altLang="en-US" b="1" dirty="0"/>
              <a:t> Sınıfı 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86F9417-E5F7-4FC0-8EBA-8C89F523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" y="1447800"/>
            <a:ext cx="7577529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" y="1010529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152400" y="5358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endParaRPr lang="tr-TR" altLang="en-US" dirty="0"/>
          </a:p>
          <a:p>
            <a:pPr algn="just" eaLnBrk="1" hangingPunct="1"/>
            <a:r>
              <a:rPr lang="tr-TR" altLang="en-US" b="1" dirty="0"/>
              <a:t>     İmza Oluşturma ve Doğrulama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4C6A12-CD97-444C-9113-AD12EFB6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148706"/>
            <a:ext cx="7802880" cy="23331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840D26C-A61A-439D-9A80-CA93067F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538134"/>
            <a:ext cx="7802880" cy="29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437</Words>
  <Application>Microsoft Office PowerPoint</Application>
  <PresentationFormat>Ekran Gösterisi (4:3)</PresentationFormat>
  <Paragraphs>121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Batang</vt:lpstr>
      <vt:lpstr>Arial</vt:lpstr>
      <vt:lpstr>Tahoma</vt:lpstr>
      <vt:lpstr>Times New Roman</vt:lpstr>
      <vt:lpstr>Default Design</vt:lpstr>
      <vt:lpstr>Blockchain ile Oylama Sisteminde Seçmene Özgü Soğuk Cüzdan </vt:lpstr>
      <vt:lpstr>İçerik</vt:lpstr>
      <vt:lpstr>Proje Konusu Hatırlatma</vt:lpstr>
      <vt:lpstr>Neler Yaptım ?</vt:lpstr>
      <vt:lpstr>Nasıl Yaptım ?</vt:lpstr>
      <vt:lpstr>Nasıl Yaptım ?</vt:lpstr>
      <vt:lpstr>Nasıl Yaptım ?</vt:lpstr>
      <vt:lpstr>Nasıl Yaptım ?</vt:lpstr>
      <vt:lpstr>Nasıl Yaptım ?</vt:lpstr>
      <vt:lpstr>Neler Yapacağım?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Furkan Yıldız</cp:lastModifiedBy>
  <cp:revision>218</cp:revision>
  <dcterms:created xsi:type="dcterms:W3CDTF">2007-08-26T20:02:13Z</dcterms:created>
  <dcterms:modified xsi:type="dcterms:W3CDTF">2019-04-03T09:02:30Z</dcterms:modified>
</cp:coreProperties>
</file>