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2"/>
  </p:notesMasterIdLst>
  <p:handoutMasterIdLst>
    <p:handoutMasterId r:id="rId13"/>
  </p:handoutMasterIdLst>
  <p:sldIdLst>
    <p:sldId id="284" r:id="rId5"/>
    <p:sldId id="290" r:id="rId6"/>
    <p:sldId id="291" r:id="rId7"/>
    <p:sldId id="289" r:id="rId8"/>
    <p:sldId id="292" r:id="rId9"/>
    <p:sldId id="293" r:id="rId10"/>
    <p:sldId id="294" r:id="rId11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172DA6"/>
    <a:srgbClr val="1B895F"/>
    <a:srgbClr val="136143"/>
    <a:srgbClr val="0B3B29"/>
    <a:srgbClr val="8439BD"/>
    <a:srgbClr val="8F2EA2"/>
    <a:srgbClr val="3EDA9F"/>
    <a:srgbClr val="10543A"/>
    <a:srgbClr val="D9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B3C6F-8DCA-4F1A-85C4-26A05C9A11A8}" v="1" dt="2023-01-13T09:42:43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1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D819C-C7A2-4F20-B8D8-802B00C3E16B}" type="datetime1">
              <a:rPr lang="nl-NL" smtClean="0"/>
              <a:t>13-1-2023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53C5CA-DDF7-445B-993E-2BA682697E9B}" type="datetime1">
              <a:rPr lang="nl-NL" noProof="0" smtClean="0"/>
              <a:t>13-1-2023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10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67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23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057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236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26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e 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19" name="Tijdelijke aanduiding voor tekst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0" name="Tijdelijke aanduiding voor tekst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1" name="Tijdelijke aanduiding voor tekst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2" name="Tijdelijke aanduiding voor tekst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3" name="Tijdelijke aanduiding voor tekst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4" name="Tijdelijke aanduiding voor tekst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5" name="Tijdelijke aanduiding voor tekst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jdelijke aanduiding voor tekst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35" name="Tijdelijke aanduiding voor tekst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0" name="Tijdelijke aanduiding voor tekst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1" name="Tijdelijke aanduiding voor tekst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2" name="Tijdelijke aanduiding voor tekst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3" name="Tijdelijke aanduiding voor tekst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4" name="Tijdelijke aanduiding voor tekst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5" name="Tijdelijke aanduiding voor tekst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6" name="Tijdelijke aanduiding voor tekst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7" name="Tijdelijke aanduiding voor tekst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8" name="Tijdelijke aanduiding voor tekst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9" name="Tijdelijke aanduiding voor tekst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0" name="Tijdelijke aanduiding voor tekst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61" name="Tijdelijke aanduiding voor tekst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2" name="Tijdelijke aanduiding voor tekst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63" name="Tijdelijke aanduiding voor tekst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dubbele 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jdelijke aanduiding voor tekst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1" name="Tijdelijke aanduiding voor tekst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2" name="Tijdelijke aanduiding voor tekst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3" name="Tijdelijke aanduiding voor tekst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4" name="Tijdelijke aanduiding voor tekst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5" name="Tijdelijke aanduiding voor tekst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6" name="Tijdelijke aanduiding voor tekst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7" name="Tijdelijke aanduiding voor tekst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8" name="Tijdelijke aanduiding voor tekst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9" name="Tijdelijke aanduiding voor tekst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0" name="Tijdelijke aanduiding voor tekst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1" name="Tijdelijke aanduiding voor tekst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2" name="Tijdelijke aanduiding voor tekst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3" name="Tijdelijke aanduiding voor tekst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4" name="Tijdelijke aanduiding voor tekst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5" name="Tijdelijke aanduiding voor tekst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6" name="Tijdelijke aanduiding voor tekst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7" name="Tijdelijke aanduiding voor tekst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8" name="Tijdelijke aanduiding voor tekst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9" name="Tijdelijke aanduiding voor tekst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70" name="Tijdelijke aanduiding voor tekst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71" name="Tijdelijke aanduiding voor tekst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72" name="Tijdelijke aanduiding voor tekst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73" name="Tijdelijke aanduiding voor tekst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F72E65D-B252-4CA7-B356-799A464D1579}" type="datetime1">
              <a:rPr lang="nl-NL" noProof="0" smtClean="0"/>
              <a:t>13-1-2023</a:t>
            </a:fld>
            <a:endParaRPr lang="nl-NL" noProof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0" y="2857284"/>
            <a:ext cx="11731752" cy="630936"/>
          </a:xfrm>
        </p:spPr>
        <p:txBody>
          <a:bodyPr rtlCol="0"/>
          <a:lstStyle/>
          <a:p>
            <a:pPr rtl="0"/>
            <a:r>
              <a:rPr lang="nl-NL" sz="6000" dirty="0"/>
              <a:t>Voortgang food project</a:t>
            </a:r>
          </a:p>
        </p:txBody>
      </p:sp>
      <p:grpSp>
        <p:nvGrpSpPr>
          <p:cNvPr id="36" name="Groep 35">
            <a:extLst>
              <a:ext uri="{FF2B5EF4-FFF2-40B4-BE49-F238E27FC236}">
                <a16:creationId xmlns:a16="http://schemas.microsoft.com/office/drawing/2014/main" id="{6BEA2C49-4ACB-8DF8-2BC3-4B53FABAD983}"/>
              </a:ext>
            </a:extLst>
          </p:cNvPr>
          <p:cNvGrpSpPr/>
          <p:nvPr/>
        </p:nvGrpSpPr>
        <p:grpSpPr>
          <a:xfrm>
            <a:off x="6693763" y="4509857"/>
            <a:ext cx="6789324" cy="2634396"/>
            <a:chOff x="6014023" y="4198216"/>
            <a:chExt cx="7387088" cy="2981547"/>
          </a:xfrm>
        </p:grpSpPr>
        <p:sp>
          <p:nvSpPr>
            <p:cNvPr id="23" name="Vrije vorm: Vorm 22" descr="tijdlijn ">
              <a:extLst>
                <a:ext uri="{FF2B5EF4-FFF2-40B4-BE49-F238E27FC236}">
                  <a16:creationId xmlns:a16="http://schemas.microsoft.com/office/drawing/2014/main" id="{7889103E-B405-4427-BC20-A3CA893D099A}"/>
                </a:ext>
              </a:extLst>
            </p:cNvPr>
            <p:cNvSpPr/>
            <p:nvPr/>
          </p:nvSpPr>
          <p:spPr>
            <a:xfrm rot="19272193" flipH="1" flipV="1">
              <a:off x="6014023" y="5095302"/>
              <a:ext cx="7387088" cy="2084461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rgbClr val="00B0F0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sz="4000">
                <a:solidFill>
                  <a:schemeClr val="accent2"/>
                </a:solidFill>
              </a:endParaRPr>
            </a:p>
          </p:txBody>
        </p:sp>
        <p:sp>
          <p:nvSpPr>
            <p:cNvPr id="2" name="Ovaal 1" descr="tijdlijneindpunten">
              <a:extLst>
                <a:ext uri="{FF2B5EF4-FFF2-40B4-BE49-F238E27FC236}">
                  <a16:creationId xmlns:a16="http://schemas.microsoft.com/office/drawing/2014/main" id="{81AA7F01-98B3-49CE-A287-1B558536C306}"/>
                </a:ext>
              </a:extLst>
            </p:cNvPr>
            <p:cNvSpPr/>
            <p:nvPr/>
          </p:nvSpPr>
          <p:spPr>
            <a:xfrm>
              <a:off x="8848659" y="6487063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02E48B77-116D-8603-5BAA-6937F72A1A4B}"/>
                </a:ext>
              </a:extLst>
            </p:cNvPr>
            <p:cNvSpPr/>
            <p:nvPr/>
          </p:nvSpPr>
          <p:spPr>
            <a:xfrm>
              <a:off x="10351362" y="5513034"/>
              <a:ext cx="397569" cy="4083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sz="3200" dirty="0">
                <a:solidFill>
                  <a:schemeClr val="accent5"/>
                </a:solidFill>
              </a:endParaRPr>
            </a:p>
          </p:txBody>
        </p:sp>
        <p:sp>
          <p:nvSpPr>
            <p:cNvPr id="35" name="Ovaal 34" descr="tijdlijneindpunten">
              <a:extLst>
                <a:ext uri="{FF2B5EF4-FFF2-40B4-BE49-F238E27FC236}">
                  <a16:creationId xmlns:a16="http://schemas.microsoft.com/office/drawing/2014/main" id="{B984B097-EA39-E0F4-65EA-64F6F98FA29E}"/>
                </a:ext>
              </a:extLst>
            </p:cNvPr>
            <p:cNvSpPr/>
            <p:nvPr/>
          </p:nvSpPr>
          <p:spPr>
            <a:xfrm>
              <a:off x="11665703" y="4198216"/>
              <a:ext cx="218092" cy="218092"/>
            </a:xfrm>
            <a:prstGeom prst="ellipse">
              <a:avLst/>
            </a:prstGeom>
            <a:solidFill>
              <a:srgbClr val="20A472"/>
            </a:solidFill>
            <a:ln w="76200">
              <a:solidFill>
                <a:srgbClr val="20A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>
                <a:solidFill>
                  <a:srgbClr val="20A472"/>
                </a:solidFill>
              </a:endParaRPr>
            </a:p>
          </p:txBody>
        </p:sp>
      </p:grpSp>
      <p:grpSp>
        <p:nvGrpSpPr>
          <p:cNvPr id="37" name="Groep 36">
            <a:extLst>
              <a:ext uri="{FF2B5EF4-FFF2-40B4-BE49-F238E27FC236}">
                <a16:creationId xmlns:a16="http://schemas.microsoft.com/office/drawing/2014/main" id="{06FE5D8A-2DD5-FF84-C3EC-7A0B3D29E759}"/>
              </a:ext>
            </a:extLst>
          </p:cNvPr>
          <p:cNvGrpSpPr/>
          <p:nvPr/>
        </p:nvGrpSpPr>
        <p:grpSpPr>
          <a:xfrm rot="10800000">
            <a:off x="-1285783" y="-277330"/>
            <a:ext cx="6789324" cy="2634396"/>
            <a:chOff x="6014023" y="4198216"/>
            <a:chExt cx="7387088" cy="2981547"/>
          </a:xfrm>
        </p:grpSpPr>
        <p:sp>
          <p:nvSpPr>
            <p:cNvPr id="38" name="Vrije vorm: Vorm 22" descr="tijdlijn ">
              <a:extLst>
                <a:ext uri="{FF2B5EF4-FFF2-40B4-BE49-F238E27FC236}">
                  <a16:creationId xmlns:a16="http://schemas.microsoft.com/office/drawing/2014/main" id="{E3282C39-C0DA-B3FE-E8E5-D60665A361EA}"/>
                </a:ext>
              </a:extLst>
            </p:cNvPr>
            <p:cNvSpPr/>
            <p:nvPr/>
          </p:nvSpPr>
          <p:spPr>
            <a:xfrm rot="19272193" flipH="1" flipV="1">
              <a:off x="6014023" y="5095302"/>
              <a:ext cx="7387088" cy="2084461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rgbClr val="00B0F0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sz="40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Ovaal 38" descr="tijdlijneindpunten">
              <a:extLst>
                <a:ext uri="{FF2B5EF4-FFF2-40B4-BE49-F238E27FC236}">
                  <a16:creationId xmlns:a16="http://schemas.microsoft.com/office/drawing/2014/main" id="{DE161222-854C-B994-FBCF-1FC2BDB72430}"/>
                </a:ext>
              </a:extLst>
            </p:cNvPr>
            <p:cNvSpPr/>
            <p:nvPr/>
          </p:nvSpPr>
          <p:spPr>
            <a:xfrm>
              <a:off x="8848659" y="6487063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40" name="Ovaal 39">
              <a:extLst>
                <a:ext uri="{FF2B5EF4-FFF2-40B4-BE49-F238E27FC236}">
                  <a16:creationId xmlns:a16="http://schemas.microsoft.com/office/drawing/2014/main" id="{766AFA1B-315A-BCC1-48DF-6B0CC9F2DD92}"/>
                </a:ext>
              </a:extLst>
            </p:cNvPr>
            <p:cNvSpPr/>
            <p:nvPr/>
          </p:nvSpPr>
          <p:spPr>
            <a:xfrm>
              <a:off x="10351362" y="5513034"/>
              <a:ext cx="397569" cy="4083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sz="3200" dirty="0">
                <a:solidFill>
                  <a:schemeClr val="accent5"/>
                </a:solidFill>
              </a:endParaRPr>
            </a:p>
          </p:txBody>
        </p:sp>
        <p:sp>
          <p:nvSpPr>
            <p:cNvPr id="41" name="Ovaal 40" descr="tijdlijneindpunten">
              <a:extLst>
                <a:ext uri="{FF2B5EF4-FFF2-40B4-BE49-F238E27FC236}">
                  <a16:creationId xmlns:a16="http://schemas.microsoft.com/office/drawing/2014/main" id="{41AC8238-40CD-A749-D477-24AE4CB083C2}"/>
                </a:ext>
              </a:extLst>
            </p:cNvPr>
            <p:cNvSpPr/>
            <p:nvPr/>
          </p:nvSpPr>
          <p:spPr>
            <a:xfrm>
              <a:off x="11665703" y="4198216"/>
              <a:ext cx="218092" cy="218092"/>
            </a:xfrm>
            <a:prstGeom prst="ellipse">
              <a:avLst/>
            </a:prstGeom>
            <a:solidFill>
              <a:srgbClr val="20A472"/>
            </a:solidFill>
            <a:ln w="76200">
              <a:solidFill>
                <a:srgbClr val="20A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>
                <a:solidFill>
                  <a:srgbClr val="20A472"/>
                </a:solidFill>
              </a:endParaRPr>
            </a:p>
          </p:txBody>
        </p:sp>
      </p:grpSp>
      <p:sp>
        <p:nvSpPr>
          <p:cNvPr id="116" name="Titel 33">
            <a:extLst>
              <a:ext uri="{FF2B5EF4-FFF2-40B4-BE49-F238E27FC236}">
                <a16:creationId xmlns:a16="http://schemas.microsoft.com/office/drawing/2014/main" id="{02982F22-F462-E25E-7468-A97C0F2E65AD}"/>
              </a:ext>
            </a:extLst>
          </p:cNvPr>
          <p:cNvSpPr txBox="1">
            <a:spLocks/>
          </p:cNvSpPr>
          <p:nvPr/>
        </p:nvSpPr>
        <p:spPr>
          <a:xfrm>
            <a:off x="-2553596" y="3633499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000" dirty="0"/>
              <a:t>Human machine </a:t>
            </a:r>
            <a:r>
              <a:rPr lang="nl-NL" sz="2000" dirty="0" err="1"/>
              <a:t>teachers</a:t>
            </a:r>
            <a:endParaRPr lang="nl-NL" sz="2000" dirty="0"/>
          </a:p>
          <a:p>
            <a:endParaRPr lang="nl-NL" sz="2000" dirty="0"/>
          </a:p>
        </p:txBody>
      </p:sp>
      <p:sp>
        <p:nvSpPr>
          <p:cNvPr id="119" name="Titel 33">
            <a:extLst>
              <a:ext uri="{FF2B5EF4-FFF2-40B4-BE49-F238E27FC236}">
                <a16:creationId xmlns:a16="http://schemas.microsoft.com/office/drawing/2014/main" id="{BE6EACD7-A39E-2A17-AFDB-4759FA99A159}"/>
              </a:ext>
            </a:extLst>
          </p:cNvPr>
          <p:cNvSpPr txBox="1">
            <a:spLocks/>
          </p:cNvSpPr>
          <p:nvPr/>
        </p:nvSpPr>
        <p:spPr>
          <a:xfrm>
            <a:off x="1696014" y="3948967"/>
            <a:ext cx="2334447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0" dirty="0"/>
              <a:t>Jesse, </a:t>
            </a:r>
            <a:r>
              <a:rPr lang="nl-NL" sz="1600" b="0" dirty="0" err="1"/>
              <a:t>joanne</a:t>
            </a:r>
            <a:r>
              <a:rPr lang="nl-NL" sz="1600" b="0" dirty="0"/>
              <a:t>, </a:t>
            </a:r>
            <a:r>
              <a:rPr lang="nl-NL" sz="1600" b="0" dirty="0" err="1"/>
              <a:t>eric</a:t>
            </a:r>
            <a:r>
              <a:rPr lang="nl-NL" sz="1600" b="0" dirty="0"/>
              <a:t>, </a:t>
            </a:r>
            <a:r>
              <a:rPr lang="nl-NL" sz="1600" b="0" dirty="0" err="1"/>
              <a:t>martti</a:t>
            </a:r>
            <a:r>
              <a:rPr lang="nl-NL" sz="1600" b="0" dirty="0"/>
              <a:t>, </a:t>
            </a:r>
            <a:r>
              <a:rPr lang="nl-NL" sz="1600" b="0" dirty="0" err="1"/>
              <a:t>sefa</a:t>
            </a:r>
            <a:r>
              <a:rPr lang="nl-NL" sz="1600" b="0" dirty="0"/>
              <a:t> &amp; </a:t>
            </a:r>
            <a:r>
              <a:rPr lang="nl-NL" sz="1600" b="0" dirty="0" err="1"/>
              <a:t>ayrton</a:t>
            </a:r>
            <a:endParaRPr lang="nl-NL" sz="1600" b="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504427" y="2673347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504427" y="3803577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504427" y="1543117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22" name="Vrije vorm: Vorm 121" descr="tijdlijn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361749" y="3060486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>
              <a:solidFill>
                <a:schemeClr val="bg1"/>
              </a:solidFill>
            </a:endParaRPr>
          </a:p>
        </p:txBody>
      </p:sp>
      <p:sp>
        <p:nvSpPr>
          <p:cNvPr id="123" name="Ovaal 122" descr="tijdlijneindpunten">
            <a:extLst>
              <a:ext uri="{FF2B5EF4-FFF2-40B4-BE49-F238E27FC236}">
                <a16:creationId xmlns:a16="http://schemas.microsoft.com/office/drawing/2014/main" id="{BFD4FC00-6DDF-4537-8F8F-569E05A2C3D8}"/>
              </a:ext>
            </a:extLst>
          </p:cNvPr>
          <p:cNvSpPr/>
          <p:nvPr/>
        </p:nvSpPr>
        <p:spPr>
          <a:xfrm>
            <a:off x="840152" y="1315156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sp>
        <p:nvSpPr>
          <p:cNvPr id="124" name="Ovaal 123" descr="tijdlijneindpunten">
            <a:extLst>
              <a:ext uri="{FF2B5EF4-FFF2-40B4-BE49-F238E27FC236}">
                <a16:creationId xmlns:a16="http://schemas.microsoft.com/office/drawing/2014/main" id="{5387A8A8-5D57-4087-B02A-3E7747DFDA2D}"/>
              </a:ext>
            </a:extLst>
          </p:cNvPr>
          <p:cNvSpPr/>
          <p:nvPr/>
        </p:nvSpPr>
        <p:spPr>
          <a:xfrm>
            <a:off x="840152" y="5850557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ijdelijke aanduiding voor tekst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950" y="1594944"/>
            <a:ext cx="7986634" cy="302186"/>
          </a:xfrm>
        </p:spPr>
        <p:txBody>
          <a:bodyPr rtlCol="0"/>
          <a:lstStyle/>
          <a:p>
            <a:pPr rtl="0"/>
            <a:r>
              <a:rPr lang="nl-NL" sz="3600" dirty="0"/>
              <a:t>Analyse naar Kcal </a:t>
            </a:r>
          </a:p>
          <a:p>
            <a:pPr rtl="0"/>
            <a:endParaRPr lang="nl-NL" dirty="0"/>
          </a:p>
        </p:txBody>
      </p:sp>
      <p:sp>
        <p:nvSpPr>
          <p:cNvPr id="38" name="Tijdelijke aanduiding voor tekst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74949" y="2733584"/>
            <a:ext cx="5959427" cy="5142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z="3600" dirty="0"/>
              <a:t>Dataset Filter Systeem</a:t>
            </a:r>
            <a:endParaRPr lang="en-US" dirty="0"/>
          </a:p>
          <a:p>
            <a:pPr rtl="0"/>
            <a:endParaRPr lang="nl-NL" dirty="0"/>
          </a:p>
        </p:txBody>
      </p:sp>
      <p:sp>
        <p:nvSpPr>
          <p:cNvPr id="44" name="Tijdelijke aanduiding voor tekst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674950" y="3876833"/>
            <a:ext cx="2655510" cy="514260"/>
          </a:xfrm>
        </p:spPr>
        <p:txBody>
          <a:bodyPr rtlCol="0"/>
          <a:lstStyle/>
          <a:p>
            <a:pPr rtl="0"/>
            <a:r>
              <a:rPr lang="nl-NL" sz="3600" dirty="0"/>
              <a:t>LP model </a:t>
            </a:r>
          </a:p>
          <a:p>
            <a:pPr rtl="0"/>
            <a:endParaRPr lang="nl-NL" dirty="0"/>
          </a:p>
        </p:txBody>
      </p:sp>
      <p:sp>
        <p:nvSpPr>
          <p:cNvPr id="101" name="Titel 33">
            <a:extLst>
              <a:ext uri="{FF2B5EF4-FFF2-40B4-BE49-F238E27FC236}">
                <a16:creationId xmlns:a16="http://schemas.microsoft.com/office/drawing/2014/main" id="{24705434-23F7-F6AF-0CE7-553F252A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826" y="422143"/>
            <a:ext cx="4810423" cy="672694"/>
          </a:xfrm>
        </p:spPr>
        <p:txBody>
          <a:bodyPr rtlCol="0"/>
          <a:lstStyle/>
          <a:p>
            <a:pPr rtl="0"/>
            <a:r>
              <a:rPr lang="nl-NL" sz="6000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Vrije vorm: Vorm 22" descr="tijdlijn ">
            <a:extLst>
              <a:ext uri="{FF2B5EF4-FFF2-40B4-BE49-F238E27FC236}">
                <a16:creationId xmlns:a16="http://schemas.microsoft.com/office/drawing/2014/main" id="{5ADE33B4-E53A-F06E-189B-81CE66FDEBE2}"/>
              </a:ext>
            </a:extLst>
          </p:cNvPr>
          <p:cNvSpPr/>
          <p:nvPr/>
        </p:nvSpPr>
        <p:spPr>
          <a:xfrm rot="8472193" flipH="1" flipV="1">
            <a:off x="-1285783" y="-277330"/>
            <a:ext cx="6789324" cy="1841761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 dirty="0">
              <a:solidFill>
                <a:schemeClr val="accent2"/>
              </a:solidFill>
            </a:endParaRPr>
          </a:p>
        </p:txBody>
      </p:sp>
      <p:sp>
        <p:nvSpPr>
          <p:cNvPr id="103" name="Ovaal 102">
            <a:extLst>
              <a:ext uri="{FF2B5EF4-FFF2-40B4-BE49-F238E27FC236}">
                <a16:creationId xmlns:a16="http://schemas.microsoft.com/office/drawing/2014/main" id="{2F6084B6-0438-56E8-66C1-10A3B6D8CC73}"/>
              </a:ext>
            </a:extLst>
          </p:cNvPr>
          <p:cNvSpPr/>
          <p:nvPr/>
        </p:nvSpPr>
        <p:spPr>
          <a:xfrm>
            <a:off x="1099649" y="809872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4"/>
                </a:solidFill>
              </a:rPr>
              <a:t>1</a:t>
            </a:r>
          </a:p>
        </p:txBody>
      </p:sp>
      <p:pic>
        <p:nvPicPr>
          <p:cNvPr id="106" name="Afbeelding 105">
            <a:extLst>
              <a:ext uri="{FF2B5EF4-FFF2-40B4-BE49-F238E27FC236}">
                <a16:creationId xmlns:a16="http://schemas.microsoft.com/office/drawing/2014/main" id="{4800DB1F-7724-516B-216E-AC8226E13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61" y="1338149"/>
            <a:ext cx="5768698" cy="4300141"/>
          </a:xfrm>
          <a:prstGeom prst="rect">
            <a:avLst/>
          </a:prstGeom>
        </p:spPr>
      </p:pic>
      <p:sp>
        <p:nvSpPr>
          <p:cNvPr id="4" name="Tijdelijke aanduiding voor tekst 31">
            <a:extLst>
              <a:ext uri="{FF2B5EF4-FFF2-40B4-BE49-F238E27FC236}">
                <a16:creationId xmlns:a16="http://schemas.microsoft.com/office/drawing/2014/main" id="{8E010CD1-8823-3914-59B4-464124C3A2BC}"/>
              </a:ext>
            </a:extLst>
          </p:cNvPr>
          <p:cNvSpPr txBox="1">
            <a:spLocks/>
          </p:cNvSpPr>
          <p:nvPr/>
        </p:nvSpPr>
        <p:spPr>
          <a:xfrm>
            <a:off x="6096000" y="190443"/>
            <a:ext cx="7986634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/>
              <a:t>Analyse naar Kcal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982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Vrije vorm: Vorm 22" descr="tijdlijn ">
            <a:extLst>
              <a:ext uri="{FF2B5EF4-FFF2-40B4-BE49-F238E27FC236}">
                <a16:creationId xmlns:a16="http://schemas.microsoft.com/office/drawing/2014/main" id="{5ADE33B4-E53A-F06E-189B-81CE66FDEBE2}"/>
              </a:ext>
            </a:extLst>
          </p:cNvPr>
          <p:cNvSpPr/>
          <p:nvPr/>
        </p:nvSpPr>
        <p:spPr>
          <a:xfrm rot="8472193" flipH="1" flipV="1">
            <a:off x="-1285783" y="-277330"/>
            <a:ext cx="6789324" cy="1841761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 dirty="0">
              <a:solidFill>
                <a:schemeClr val="accent2"/>
              </a:solidFill>
            </a:endParaRPr>
          </a:p>
        </p:txBody>
      </p:sp>
      <p:sp>
        <p:nvSpPr>
          <p:cNvPr id="103" name="Ovaal 102">
            <a:extLst>
              <a:ext uri="{FF2B5EF4-FFF2-40B4-BE49-F238E27FC236}">
                <a16:creationId xmlns:a16="http://schemas.microsoft.com/office/drawing/2014/main" id="{2F6084B6-0438-56E8-66C1-10A3B6D8CC73}"/>
              </a:ext>
            </a:extLst>
          </p:cNvPr>
          <p:cNvSpPr/>
          <p:nvPr/>
        </p:nvSpPr>
        <p:spPr>
          <a:xfrm>
            <a:off x="1099649" y="809872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04" name="Tijdelijke aanduiding voor tekst 31">
            <a:extLst>
              <a:ext uri="{FF2B5EF4-FFF2-40B4-BE49-F238E27FC236}">
                <a16:creationId xmlns:a16="http://schemas.microsoft.com/office/drawing/2014/main" id="{C7055AC8-C480-C970-921A-F17D6550B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90443"/>
            <a:ext cx="7986634" cy="302186"/>
          </a:xfrm>
        </p:spPr>
        <p:txBody>
          <a:bodyPr rtlCol="0"/>
          <a:lstStyle/>
          <a:p>
            <a:pPr rtl="0"/>
            <a:r>
              <a:rPr lang="nl-NL" sz="4000" dirty="0"/>
              <a:t>Analyse naar Kcal </a:t>
            </a:r>
          </a:p>
          <a:p>
            <a:pPr rtl="0"/>
            <a:endParaRPr lang="nl-NL" dirty="0"/>
          </a:p>
        </p:txBody>
      </p:sp>
      <p:pic>
        <p:nvPicPr>
          <p:cNvPr id="110" name="Afbeelding 109">
            <a:extLst>
              <a:ext uri="{FF2B5EF4-FFF2-40B4-BE49-F238E27FC236}">
                <a16:creationId xmlns:a16="http://schemas.microsoft.com/office/drawing/2014/main" id="{9933CE8D-AED8-1349-F672-3E4EB26B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98" y="1950678"/>
            <a:ext cx="4841805" cy="3828940"/>
          </a:xfrm>
          <a:prstGeom prst="rect">
            <a:avLst/>
          </a:prstGeom>
        </p:spPr>
      </p:pic>
      <p:pic>
        <p:nvPicPr>
          <p:cNvPr id="112" name="Afbeelding 111">
            <a:extLst>
              <a:ext uri="{FF2B5EF4-FFF2-40B4-BE49-F238E27FC236}">
                <a16:creationId xmlns:a16="http://schemas.microsoft.com/office/drawing/2014/main" id="{65853BA6-980C-DB77-3D98-0E6AAA821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38" y="1950678"/>
            <a:ext cx="4902260" cy="38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Vrije vorm: Vorm 22" descr="tijdlijn ">
            <a:extLst>
              <a:ext uri="{FF2B5EF4-FFF2-40B4-BE49-F238E27FC236}">
                <a16:creationId xmlns:a16="http://schemas.microsoft.com/office/drawing/2014/main" id="{5ADE33B4-E53A-F06E-189B-81CE66FDEBE2}"/>
              </a:ext>
            </a:extLst>
          </p:cNvPr>
          <p:cNvSpPr/>
          <p:nvPr/>
        </p:nvSpPr>
        <p:spPr>
          <a:xfrm rot="8472193" flipH="1" flipV="1">
            <a:off x="-1285783" y="-277330"/>
            <a:ext cx="6789324" cy="1841761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 dirty="0">
              <a:solidFill>
                <a:schemeClr val="accent2"/>
              </a:solidFill>
            </a:endParaRPr>
          </a:p>
        </p:txBody>
      </p:sp>
      <p:sp>
        <p:nvSpPr>
          <p:cNvPr id="104" name="Tijdelijke aanduiding voor tekst 31">
            <a:extLst>
              <a:ext uri="{FF2B5EF4-FFF2-40B4-BE49-F238E27FC236}">
                <a16:creationId xmlns:a16="http://schemas.microsoft.com/office/drawing/2014/main" id="{C7055AC8-C480-C970-921A-F17D6550B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5593" y="161467"/>
            <a:ext cx="7986634" cy="302186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nl-NL" sz="4000" dirty="0">
                <a:solidFill>
                  <a:srgbClr val="172DA6"/>
                </a:solidFill>
              </a:rPr>
              <a:t>Dataset Filter Systeem</a:t>
            </a:r>
            <a:endParaRPr lang="en-US" dirty="0"/>
          </a:p>
          <a:p>
            <a:pPr rtl="0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7D22A215-00CD-AC44-488A-9E3271302F36}"/>
              </a:ext>
            </a:extLst>
          </p:cNvPr>
          <p:cNvSpPr/>
          <p:nvPr/>
        </p:nvSpPr>
        <p:spPr>
          <a:xfrm>
            <a:off x="1116987" y="800158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5"/>
                </a:solidFill>
              </a:rPr>
              <a:t>2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E55121E0-CE46-5994-2B30-9F9F767E5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00" y="1781757"/>
            <a:ext cx="6619200" cy="46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7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Vrije vorm: Vorm 22" descr="tijdlijn ">
            <a:extLst>
              <a:ext uri="{FF2B5EF4-FFF2-40B4-BE49-F238E27FC236}">
                <a16:creationId xmlns:a16="http://schemas.microsoft.com/office/drawing/2014/main" id="{5ADE33B4-E53A-F06E-189B-81CE66FDEBE2}"/>
              </a:ext>
            </a:extLst>
          </p:cNvPr>
          <p:cNvSpPr/>
          <p:nvPr/>
        </p:nvSpPr>
        <p:spPr>
          <a:xfrm rot="8472193" flipH="1" flipV="1">
            <a:off x="-1285783" y="-277330"/>
            <a:ext cx="6789324" cy="1841761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 dirty="0">
              <a:solidFill>
                <a:schemeClr val="accent2"/>
              </a:solidFill>
            </a:endParaRPr>
          </a:p>
        </p:txBody>
      </p:sp>
      <p:sp>
        <p:nvSpPr>
          <p:cNvPr id="104" name="Tijdelijke aanduiding voor tekst 31">
            <a:extLst>
              <a:ext uri="{FF2B5EF4-FFF2-40B4-BE49-F238E27FC236}">
                <a16:creationId xmlns:a16="http://schemas.microsoft.com/office/drawing/2014/main" id="{C7055AC8-C480-C970-921A-F17D6550B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41530" y="161467"/>
            <a:ext cx="7986634" cy="302186"/>
          </a:xfrm>
        </p:spPr>
        <p:txBody>
          <a:bodyPr rtlCol="0"/>
          <a:lstStyle/>
          <a:p>
            <a:pPr rtl="0"/>
            <a:r>
              <a:rPr lang="nl-NL" sz="4000" dirty="0">
                <a:solidFill>
                  <a:srgbClr val="00B0F0"/>
                </a:solidFill>
              </a:rPr>
              <a:t>LP model</a:t>
            </a:r>
          </a:p>
          <a:p>
            <a:pPr rtl="0"/>
            <a:endParaRPr lang="nl-NL" dirty="0"/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1C085C7D-3377-8C37-960D-E788CB8F7729}"/>
              </a:ext>
            </a:extLst>
          </p:cNvPr>
          <p:cNvSpPr/>
          <p:nvPr/>
        </p:nvSpPr>
        <p:spPr>
          <a:xfrm>
            <a:off x="1063720" y="74078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BE9B3F4-9E1E-6159-B3AD-B263C186F419}"/>
              </a:ext>
            </a:extLst>
          </p:cNvPr>
          <p:cNvSpPr txBox="1"/>
          <p:nvPr/>
        </p:nvSpPr>
        <p:spPr>
          <a:xfrm>
            <a:off x="7272350" y="740781"/>
            <a:ext cx="351402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  <a:p>
            <a:pPr lvl="1"/>
            <a:r>
              <a:rPr lang="nl-NL" sz="1200" b="1" dirty="0"/>
              <a:t>AANBEVELINGEN VOOR DE WEEK:</a:t>
            </a:r>
          </a:p>
          <a:p>
            <a:pPr lvl="1"/>
            <a:endParaRPr lang="nl-NL" sz="1200" dirty="0"/>
          </a:p>
          <a:p>
            <a:pPr lvl="1"/>
            <a:r>
              <a:rPr lang="nl-NL" sz="1200" dirty="0"/>
              <a:t>Maandag,   </a:t>
            </a:r>
          </a:p>
          <a:p>
            <a:pPr lvl="1"/>
            <a:r>
              <a:rPr lang="nl-NL" sz="1200" dirty="0"/>
              <a:t>	LUNCH: Boterham kaas</a:t>
            </a:r>
          </a:p>
          <a:p>
            <a:pPr lvl="1"/>
            <a:r>
              <a:rPr lang="nl-NL" sz="1200" dirty="0"/>
              <a:t>            DINER: KFC bucket</a:t>
            </a:r>
          </a:p>
          <a:p>
            <a:pPr lvl="1"/>
            <a:r>
              <a:rPr lang="nl-NL" sz="1200" dirty="0"/>
              <a:t>            Kcal:   1040</a:t>
            </a:r>
          </a:p>
          <a:p>
            <a:pPr lvl="1"/>
            <a:r>
              <a:rPr lang="nl-NL" sz="1200" dirty="0"/>
              <a:t>Dinsdag,   </a:t>
            </a:r>
          </a:p>
          <a:p>
            <a:pPr lvl="1"/>
            <a:r>
              <a:rPr lang="nl-NL" sz="1200" dirty="0"/>
              <a:t>	LUNCH: Broodje </a:t>
            </a:r>
            <a:r>
              <a:rPr lang="nl-NL" sz="1200" dirty="0" err="1"/>
              <a:t>Piri</a:t>
            </a:r>
            <a:r>
              <a:rPr lang="nl-NL" sz="1200" dirty="0"/>
              <a:t> </a:t>
            </a:r>
            <a:r>
              <a:rPr lang="nl-NL" sz="1200" dirty="0" err="1"/>
              <a:t>piri</a:t>
            </a:r>
            <a:endParaRPr lang="nl-NL" sz="1200" dirty="0"/>
          </a:p>
          <a:p>
            <a:pPr lvl="1"/>
            <a:r>
              <a:rPr lang="nl-NL" sz="1200" dirty="0"/>
              <a:t>            DINER: </a:t>
            </a:r>
            <a:r>
              <a:rPr lang="nl-NL" sz="1200" dirty="0" err="1"/>
              <a:t>Schnitsel</a:t>
            </a:r>
            <a:r>
              <a:rPr lang="nl-NL" sz="1200" dirty="0"/>
              <a:t> met Friet</a:t>
            </a:r>
          </a:p>
          <a:p>
            <a:pPr lvl="1"/>
            <a:r>
              <a:rPr lang="nl-NL" sz="1200" dirty="0"/>
              <a:t>            Kcal:   1035</a:t>
            </a:r>
          </a:p>
          <a:p>
            <a:pPr lvl="1"/>
            <a:r>
              <a:rPr lang="nl-NL" sz="1200" dirty="0"/>
              <a:t>Woensdag,   </a:t>
            </a:r>
          </a:p>
          <a:p>
            <a:pPr lvl="1"/>
            <a:r>
              <a:rPr lang="nl-NL" sz="1200" dirty="0"/>
              <a:t>	LUNCH: </a:t>
            </a:r>
            <a:r>
              <a:rPr lang="nl-NL" sz="1200" dirty="0" err="1"/>
              <a:t>Wrap</a:t>
            </a:r>
            <a:r>
              <a:rPr lang="nl-NL" sz="1200" dirty="0"/>
              <a:t> met kip</a:t>
            </a:r>
          </a:p>
          <a:p>
            <a:pPr lvl="1"/>
            <a:r>
              <a:rPr lang="nl-NL" sz="1200" dirty="0"/>
              <a:t>            DINER: </a:t>
            </a:r>
            <a:r>
              <a:rPr lang="nl-NL" sz="1200" dirty="0" err="1"/>
              <a:t>Nachos</a:t>
            </a:r>
            <a:r>
              <a:rPr lang="nl-NL" sz="1200" dirty="0"/>
              <a:t> met gehakt</a:t>
            </a:r>
          </a:p>
          <a:p>
            <a:pPr lvl="1"/>
            <a:r>
              <a:rPr lang="nl-NL" sz="1200" dirty="0"/>
              <a:t>            Kcal:   1030</a:t>
            </a:r>
          </a:p>
          <a:p>
            <a:pPr lvl="1"/>
            <a:r>
              <a:rPr lang="nl-NL" sz="1200" dirty="0"/>
              <a:t>Donderdag,   </a:t>
            </a:r>
          </a:p>
          <a:p>
            <a:pPr lvl="1"/>
            <a:r>
              <a:rPr lang="nl-NL" sz="1200" dirty="0"/>
              <a:t>	LUNCH: </a:t>
            </a:r>
            <a:r>
              <a:rPr lang="nl-NL" sz="1200" dirty="0" err="1"/>
              <a:t>Chicken</a:t>
            </a:r>
            <a:r>
              <a:rPr lang="nl-NL" sz="1200" dirty="0"/>
              <a:t> n </a:t>
            </a:r>
            <a:r>
              <a:rPr lang="nl-NL" sz="1200" dirty="0" err="1"/>
              <a:t>Waffles</a:t>
            </a:r>
            <a:endParaRPr lang="nl-NL" sz="1200" dirty="0"/>
          </a:p>
          <a:p>
            <a:pPr lvl="1"/>
            <a:r>
              <a:rPr lang="nl-NL" sz="1200" dirty="0"/>
              <a:t>            DINER: Roti met </a:t>
            </a:r>
            <a:r>
              <a:rPr lang="nl-NL" sz="1200" dirty="0" err="1"/>
              <a:t>Kouseband</a:t>
            </a:r>
            <a:endParaRPr lang="nl-NL" sz="1200" dirty="0"/>
          </a:p>
          <a:p>
            <a:pPr lvl="1"/>
            <a:r>
              <a:rPr lang="nl-NL" sz="1200" dirty="0"/>
              <a:t>            Kcal:   1026</a:t>
            </a:r>
          </a:p>
          <a:p>
            <a:pPr lvl="1"/>
            <a:r>
              <a:rPr lang="nl-NL" sz="1200" dirty="0"/>
              <a:t>Vrijdag,   </a:t>
            </a:r>
          </a:p>
          <a:p>
            <a:pPr lvl="1"/>
            <a:r>
              <a:rPr lang="nl-NL" sz="1200" dirty="0"/>
              <a:t>	LUNCH: Zakje </a:t>
            </a:r>
            <a:r>
              <a:rPr lang="nl-NL" sz="1200" dirty="0" err="1"/>
              <a:t>maltesers</a:t>
            </a:r>
            <a:endParaRPr lang="nl-NL" sz="1200" dirty="0"/>
          </a:p>
          <a:p>
            <a:pPr lvl="1"/>
            <a:r>
              <a:rPr lang="nl-NL" sz="1200" dirty="0"/>
              <a:t>            DINER: Kapsalon</a:t>
            </a:r>
          </a:p>
          <a:p>
            <a:pPr lvl="1"/>
            <a:r>
              <a:rPr lang="nl-NL" sz="1200" dirty="0"/>
              <a:t>            Kcal:   1020</a:t>
            </a:r>
          </a:p>
          <a:p>
            <a:pPr lvl="1"/>
            <a:r>
              <a:rPr lang="nl-NL" sz="1200" dirty="0"/>
              <a:t>Zaterdag,   </a:t>
            </a:r>
          </a:p>
          <a:p>
            <a:pPr lvl="1"/>
            <a:r>
              <a:rPr lang="nl-NL" sz="1200" dirty="0"/>
              <a:t>	LUNCH: Soep met brood</a:t>
            </a:r>
          </a:p>
          <a:p>
            <a:pPr lvl="1"/>
            <a:r>
              <a:rPr lang="nl-NL" sz="1200" dirty="0"/>
              <a:t>            DINER: Gyrosschotel</a:t>
            </a:r>
          </a:p>
          <a:p>
            <a:pPr lvl="1"/>
            <a:r>
              <a:rPr lang="nl-NL" sz="1200" dirty="0"/>
              <a:t>            Kcal:   985</a:t>
            </a:r>
          </a:p>
          <a:p>
            <a:pPr lvl="1"/>
            <a:r>
              <a:rPr lang="nl-NL" sz="1200" dirty="0"/>
              <a:t>Zondag,   </a:t>
            </a:r>
          </a:p>
          <a:p>
            <a:pPr lvl="1"/>
            <a:r>
              <a:rPr lang="nl-NL" sz="1200" dirty="0"/>
              <a:t>	LUNCH: Salade met geitenkaas</a:t>
            </a:r>
          </a:p>
          <a:p>
            <a:pPr lvl="1"/>
            <a:r>
              <a:rPr lang="nl-NL" sz="1200" dirty="0"/>
              <a:t>            DINER: Biefstuk met boerenkool</a:t>
            </a:r>
          </a:p>
          <a:p>
            <a:pPr lvl="1"/>
            <a:r>
              <a:rPr lang="nl-NL" sz="1200" dirty="0"/>
              <a:t>            Kcal:   970</a:t>
            </a:r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269A25C-94CD-BD46-E2E6-5C1A742CF35F}"/>
              </a:ext>
            </a:extLst>
          </p:cNvPr>
          <p:cNvSpPr txBox="1"/>
          <p:nvPr/>
        </p:nvSpPr>
        <p:spPr>
          <a:xfrm>
            <a:off x="1792470" y="2382559"/>
            <a:ext cx="4525599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nl-NL" sz="3200" dirty="0"/>
          </a:p>
          <a:p>
            <a:r>
              <a:rPr lang="nl-NL" sz="2000" b="1" dirty="0"/>
              <a:t>RESTRICTIES:</a:t>
            </a:r>
          </a:p>
          <a:p>
            <a:endParaRPr lang="nl-NL" sz="2000" b="1" dirty="0"/>
          </a:p>
          <a:p>
            <a:pPr marL="171450" indent="-171450">
              <a:buFontTx/>
              <a:buChar char="-"/>
            </a:pPr>
            <a:r>
              <a:rPr lang="nl-NL" sz="2000" dirty="0"/>
              <a:t>Totaal aantal Kcal 1040</a:t>
            </a:r>
          </a:p>
          <a:p>
            <a:pPr marL="171450" indent="-171450">
              <a:buFontTx/>
              <a:buChar char="-"/>
            </a:pPr>
            <a:r>
              <a:rPr lang="nl-NL" sz="2000" dirty="0"/>
              <a:t>1 lunch en diner per dag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380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Vrije vorm: Vorm 22" descr="tijdlijn ">
            <a:extLst>
              <a:ext uri="{FF2B5EF4-FFF2-40B4-BE49-F238E27FC236}">
                <a16:creationId xmlns:a16="http://schemas.microsoft.com/office/drawing/2014/main" id="{5ADE33B4-E53A-F06E-189B-81CE66FDEBE2}"/>
              </a:ext>
            </a:extLst>
          </p:cNvPr>
          <p:cNvSpPr/>
          <p:nvPr/>
        </p:nvSpPr>
        <p:spPr>
          <a:xfrm rot="8472193" flipH="1" flipV="1">
            <a:off x="-1285783" y="-277330"/>
            <a:ext cx="6789324" cy="1841761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 dirty="0">
              <a:solidFill>
                <a:schemeClr val="accent2"/>
              </a:solidFill>
            </a:endParaRPr>
          </a:p>
        </p:txBody>
      </p:sp>
      <p:sp>
        <p:nvSpPr>
          <p:cNvPr id="104" name="Tijdelijke aanduiding voor tekst 31">
            <a:extLst>
              <a:ext uri="{FF2B5EF4-FFF2-40B4-BE49-F238E27FC236}">
                <a16:creationId xmlns:a16="http://schemas.microsoft.com/office/drawing/2014/main" id="{C7055AC8-C480-C970-921A-F17D6550B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41530" y="161467"/>
            <a:ext cx="7986634" cy="302186"/>
          </a:xfrm>
        </p:spPr>
        <p:txBody>
          <a:bodyPr rtlCol="0"/>
          <a:lstStyle/>
          <a:p>
            <a:pPr rtl="0"/>
            <a:r>
              <a:rPr lang="nl-NL" sz="4000" dirty="0">
                <a:solidFill>
                  <a:srgbClr val="00B0F0"/>
                </a:solidFill>
              </a:rPr>
              <a:t>LP model</a:t>
            </a:r>
          </a:p>
          <a:p>
            <a:pPr rtl="0"/>
            <a:endParaRPr lang="nl-NL" dirty="0"/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1C085C7D-3377-8C37-960D-E788CB8F7729}"/>
              </a:ext>
            </a:extLst>
          </p:cNvPr>
          <p:cNvSpPr/>
          <p:nvPr/>
        </p:nvSpPr>
        <p:spPr>
          <a:xfrm>
            <a:off x="1063720" y="74078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6"/>
                </a:solidFill>
              </a:rPr>
              <a:t>3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5EBBF2-F67B-B799-8683-C61D4C64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402" y="1460131"/>
            <a:ext cx="7025196" cy="46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0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-thema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22910_TF16411242_Win32" id="{35A6FA7D-120A-4A2B-9F19-7BAD56B4FD8A}" vid="{A510C2F9-5274-4791-9C07-4510898311B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89C011C64E14B8D2F0A9DB8EEAFFC" ma:contentTypeVersion="2" ma:contentTypeDescription="Een nieuw document maken." ma:contentTypeScope="" ma:versionID="c8142d039dc5353adfacfa06026142e5">
  <xsd:schema xmlns:xsd="http://www.w3.org/2001/XMLSchema" xmlns:xs="http://www.w3.org/2001/XMLSchema" xmlns:p="http://schemas.microsoft.com/office/2006/metadata/properties" xmlns:ns2="2c69a8eb-0355-4a35-a061-dff89d1db132" targetNamespace="http://schemas.microsoft.com/office/2006/metadata/properties" ma:root="true" ma:fieldsID="180ed39c1d7e406a892133f3319ff9d7" ns2:_="">
    <xsd:import namespace="2c69a8eb-0355-4a35-a061-dff89d1db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9a8eb-0355-4a35-a061-dff89d1db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5ECD1C-C5FF-4FEB-A4EC-5AAB70751D5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c69a8eb-0355-4a35-a061-dff89d1db13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{2076847B-D510-4A6D-A87B-8BB302F8327B}tf16411242_win32</Template>
  <TotalTime>5264</TotalTime>
  <Words>190</Words>
  <Application>Microsoft Office PowerPoint</Application>
  <PresentationFormat>Widescreen</PresentationFormat>
  <Paragraphs>63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2_Office-thema</vt:lpstr>
      <vt:lpstr>Voortgang food project</vt:lpstr>
      <vt:lpstr>Inhoud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Voortgang food project</dc:title>
  <dc:creator>Jesse de Lange (19043856)</dc:creator>
  <cp:lastModifiedBy>Jesse Lange</cp:lastModifiedBy>
  <cp:revision>4</cp:revision>
  <dcterms:created xsi:type="dcterms:W3CDTF">2022-09-15T11:11:19Z</dcterms:created>
  <dcterms:modified xsi:type="dcterms:W3CDTF">2023-01-13T09:53:59Z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0x010100BD989C011C64E14B8D2F0A9DB8EEAFFC</vt:lpwstr>
  </property>
</Properties>
</file>