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91" r:id="rId7"/>
    <p:sldId id="292" r:id="rId8"/>
    <p:sldId id="293" r:id="rId9"/>
    <p:sldId id="294" r:id="rId10"/>
    <p:sldId id="29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7C6A-9C91-409D-ADF0-DA7579AAB385}" v="5" dt="2022-10-17T07:47:26.983"/>
    <p1510:client id="{565A6711-A72A-4F2C-B2ED-7A1DC627513E}" v="5" dt="2022-10-17T07:26:00.678"/>
    <p1510:client id="{9A7CC2B8-FA83-43C1-819C-2B2C6E2F75E7}" v="149" dt="2022-10-17T07:05:54.824"/>
  </p1510:revLst>
</p1510:revInfo>
</file>

<file path=ppt/tableStyles.xml><?xml version="1.0" encoding="utf-8"?>
<a:tblStyleLst xmlns:a="http://schemas.openxmlformats.org/drawingml/2006/main" def="{780DE7E1-7458-4FA6-80AB-9A66E088D27E}">
  <a:tblStyle styleId="{780DE7E1-7458-4FA6-80AB-9A66E088D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2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9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9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7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MACHINE TEACHERS​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723738" y="3545521"/>
            <a:ext cx="3962987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JESSE, JOANNE, ERIC, </a:t>
            </a:r>
            <a:b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l-NL" b="0" i="0" u="none" strike="noStrike" cap="all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MaRTTI</a:t>
            </a:r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SEFA &amp; AYRTON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VOORTGANG CONTAINER PROJECT​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749290" y="997234"/>
            <a:ext cx="2766632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Onderzoeksvragen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4749274" y="4017263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4749274" y="1995109"/>
            <a:ext cx="2653489" cy="596100"/>
            <a:chOff x="3297248" y="2589598"/>
            <a:chExt cx="2653489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37" y="273065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Globale planning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749274" y="3007114"/>
            <a:ext cx="2653489" cy="596100"/>
            <a:chOff x="3297233" y="3329901"/>
            <a:chExt cx="2653489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2" y="345293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Onderzoek</a:t>
              </a:r>
              <a:r>
                <a:rPr lang="en-US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containers</a:t>
              </a:r>
              <a:endParaRPr lang="en-US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33" y="3329901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0" name="Google Shape;306;p16">
            <a:extLst>
              <a:ext uri="{FF2B5EF4-FFF2-40B4-BE49-F238E27FC236}">
                <a16:creationId xmlns:a16="http://schemas.microsoft.com/office/drawing/2014/main" id="{0A87A41E-A878-ED50-47DB-8E6D68FA6EFA}"/>
              </a:ext>
            </a:extLst>
          </p:cNvPr>
          <p:cNvSpPr txBox="1"/>
          <p:nvPr/>
        </p:nvSpPr>
        <p:spPr>
          <a:xfrm>
            <a:off x="5421563" y="409949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Onderzoek</a:t>
            </a: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dataset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" name="Google Shape;325;p16">
            <a:extLst>
              <a:ext uri="{FF2B5EF4-FFF2-40B4-BE49-F238E27FC236}">
                <a16:creationId xmlns:a16="http://schemas.microsoft.com/office/drawing/2014/main" id="{B6B1ECCF-0406-2F18-6FED-877767F1CB5D}"/>
              </a:ext>
            </a:extLst>
          </p:cNvPr>
          <p:cNvCxnSpPr>
            <a:cxnSpLocks/>
          </p:cNvCxnSpPr>
          <p:nvPr/>
        </p:nvCxnSpPr>
        <p:spPr>
          <a:xfrm>
            <a:off x="5045472" y="360321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25;p16">
            <a:extLst>
              <a:ext uri="{FF2B5EF4-FFF2-40B4-BE49-F238E27FC236}">
                <a16:creationId xmlns:a16="http://schemas.microsoft.com/office/drawing/2014/main" id="{52998B61-F4A7-F352-21AB-8322C4092481}"/>
              </a:ext>
            </a:extLst>
          </p:cNvPr>
          <p:cNvCxnSpPr>
            <a:cxnSpLocks/>
          </p:cNvCxnSpPr>
          <p:nvPr/>
        </p:nvCxnSpPr>
        <p:spPr>
          <a:xfrm>
            <a:off x="5049760" y="258110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25;p16">
            <a:extLst>
              <a:ext uri="{FF2B5EF4-FFF2-40B4-BE49-F238E27FC236}">
                <a16:creationId xmlns:a16="http://schemas.microsoft.com/office/drawing/2014/main" id="{A8D33AD1-6732-E633-FA8D-D5D9164563A2}"/>
              </a:ext>
            </a:extLst>
          </p:cNvPr>
          <p:cNvCxnSpPr>
            <a:cxnSpLocks/>
          </p:cNvCxnSpPr>
          <p:nvPr/>
        </p:nvCxnSpPr>
        <p:spPr>
          <a:xfrm>
            <a:off x="5045472" y="1584033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773415" y="393535"/>
            <a:ext cx="355325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Onderzoeksvragen</a:t>
            </a:r>
            <a:endParaRPr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8032179-775C-1D00-C0DD-AC2B467F7EDB}"/>
              </a:ext>
            </a:extLst>
          </p:cNvPr>
          <p:cNvSpPr txBox="1"/>
          <p:nvPr/>
        </p:nvSpPr>
        <p:spPr>
          <a:xfrm>
            <a:off x="887506" y="1454138"/>
            <a:ext cx="815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>
                <a:latin typeface="Roboto"/>
                <a:ea typeface="Roboto"/>
                <a:cs typeface="Roboto"/>
                <a:sym typeface="Roboto"/>
              </a:rPr>
              <a:t>Met welke methode(s) kunnen we het uitladingsdeel van het container </a:t>
            </a:r>
            <a:r>
              <a:rPr lang="nl-NL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>
                <a:latin typeface="Roboto"/>
                <a:ea typeface="Roboto"/>
                <a:cs typeface="Roboto"/>
                <a:sym typeface="Roboto"/>
              </a:rPr>
              <a:t> probleem optimaal oplossen?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C8F43A9-52A6-660B-A3F7-B8523D4CB13A}"/>
              </a:ext>
            </a:extLst>
          </p:cNvPr>
          <p:cNvSpPr txBox="1"/>
          <p:nvPr/>
        </p:nvSpPr>
        <p:spPr>
          <a:xfrm>
            <a:off x="887506" y="1146361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Hoofdvraag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B9277ED-6C16-D993-AFB3-DB18D8A59019}"/>
              </a:ext>
            </a:extLst>
          </p:cNvPr>
          <p:cNvSpPr txBox="1"/>
          <p:nvPr/>
        </p:nvSpPr>
        <p:spPr>
          <a:xfrm>
            <a:off x="887506" y="2602196"/>
            <a:ext cx="81556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Welke methoden (heuristieken) zijn mogelijk bij het container </a:t>
            </a:r>
            <a:r>
              <a:rPr lang="nl-NL" sz="1400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 probleem?  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Wat is een move en wat zijn de restricties? 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Welke containers zijn er en welke gaan we gebruiken?​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Hoe is de haven ingericht en wat zijn de restricties?​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Hoe kunnen we de container data simuleren? ​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B392FB-8ABF-22BC-0488-6F9881AA2454}"/>
              </a:ext>
            </a:extLst>
          </p:cNvPr>
          <p:cNvSpPr txBox="1"/>
          <p:nvPr/>
        </p:nvSpPr>
        <p:spPr>
          <a:xfrm>
            <a:off x="887505" y="2232864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Deelvragen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74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48705" y="393535"/>
            <a:ext cx="282234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Globale planning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1CBFDE-956B-A3B4-7D03-18DDBC8C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9" y="1050025"/>
            <a:ext cx="6111689" cy="36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505609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Onderzoek </a:t>
            </a:r>
            <a:r>
              <a:rPr lang="en-US" err="1"/>
              <a:t>naar</a:t>
            </a:r>
            <a:r>
              <a:rPr lang="en-US"/>
              <a:t> containers​</a:t>
            </a:r>
            <a:endParaRPr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8C9E785-0EBF-68E4-4B46-C1142F80E835}"/>
              </a:ext>
            </a:extLst>
          </p:cNvPr>
          <p:cNvSpPr txBox="1"/>
          <p:nvPr/>
        </p:nvSpPr>
        <p:spPr>
          <a:xfrm>
            <a:off x="907677" y="1817209"/>
            <a:ext cx="37315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b="1">
                <a:latin typeface="Roboto"/>
                <a:ea typeface="Roboto"/>
                <a:cs typeface="Roboto"/>
                <a:sym typeface="Roboto"/>
              </a:rPr>
              <a:t>Container afmeting:</a:t>
            </a: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nl-NL">
              <a:latin typeface="Roboto"/>
              <a:ea typeface="Roboto"/>
              <a:cs typeface="Roboto"/>
              <a:sym typeface="Roboto"/>
            </a:endParaRP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>
                <a:latin typeface="Roboto"/>
                <a:ea typeface="Roboto"/>
                <a:cs typeface="Roboto"/>
                <a:sym typeface="Roboto"/>
              </a:rPr>
              <a:t>20 ft standaard container is waar we het beste voor kunnen gaan, want dit is de afmeting van de standaard.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3" descr="A picture containing text, dark, lit, night&#10;&#10;Description automatically generated">
            <a:extLst>
              <a:ext uri="{FF2B5EF4-FFF2-40B4-BE49-F238E27FC236}">
                <a16:creationId xmlns:a16="http://schemas.microsoft.com/office/drawing/2014/main" id="{A3FF988C-F3F1-F65E-9F64-37BAA9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738133"/>
            <a:ext cx="3304494" cy="16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505609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Onderzoek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datasets</a:t>
            </a:r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3B42E8D3-91B4-00AD-C0B8-62A51B7D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62" y="989409"/>
            <a:ext cx="6636936" cy="3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2678533" y="1756626"/>
            <a:ext cx="3786933" cy="163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err="1"/>
              <a:t>Vragen</a:t>
            </a:r>
            <a:r>
              <a:rPr lang="en-US" sz="7200"/>
              <a:t>?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332209743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Create a new document." ma:contentTypeScope="" ma:versionID="f76c27ddc49ead574f33fa620fc7fd10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911eafaba1408afecdd8000956d7ad0d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2F3D7-597E-48D1-B89E-5121E2EAB8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CD514D-120A-4D31-BCCA-341808F2F0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9a8eb-0355-4a35-a061-dff89d1db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C22FD4-411D-4CDB-8129-A39D78FD5136}">
  <ds:schemaRefs>
    <ds:schemaRef ds:uri="2c69a8eb-0355-4a35-a061-dff89d1db1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Machine Learning Infographics by Slidesgo</vt:lpstr>
      <vt:lpstr>HUMAN MACHINE TEACHERS​</vt:lpstr>
      <vt:lpstr>VOORTGANG CONTAINER PROJECT​</vt:lpstr>
      <vt:lpstr>Onderzoeksvragen</vt:lpstr>
      <vt:lpstr>Globale planning</vt:lpstr>
      <vt:lpstr>Onderzoek naar containers​</vt:lpstr>
      <vt:lpstr>Onderzoek naar datasets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MACHINE TEACHERS​</dc:title>
  <cp:revision>2</cp:revision>
  <dcterms:modified xsi:type="dcterms:W3CDTF">2023-01-13T09:53:49Z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