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1" r:id="rId2"/>
    <p:sldId id="259" r:id="rId3"/>
    <p:sldId id="272" r:id="rId4"/>
    <p:sldId id="257" r:id="rId5"/>
    <p:sldId id="262" r:id="rId6"/>
    <p:sldId id="263" r:id="rId7"/>
    <p:sldId id="264" r:id="rId8"/>
    <p:sldId id="271" r:id="rId9"/>
    <p:sldId id="266" r:id="rId10"/>
    <p:sldId id="267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92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97F444-54C8-462D-89CC-D7EFAC4B7F09}" type="datetimeFigureOut">
              <a:rPr lang="en-US" smtClean="0"/>
              <a:pPr/>
              <a:t>23/07/15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EEC7BE-378B-4A0D-BA5D-9CC1D2BE08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50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2F98-DC2B-4A39-9182-287F68CE2A53}" type="datetimeFigureOut">
              <a:rPr lang="en-US" smtClean="0"/>
              <a:pPr/>
              <a:t>23/07/15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7AD6F-DFB3-4953-9F23-14D256ED2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2F98-DC2B-4A39-9182-287F68CE2A53}" type="datetimeFigureOut">
              <a:rPr lang="en-US" smtClean="0"/>
              <a:pPr/>
              <a:t>23/07/15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7AD6F-DFB3-4953-9F23-14D256ED2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2F98-DC2B-4A39-9182-287F68CE2A53}" type="datetimeFigureOut">
              <a:rPr lang="en-US" smtClean="0"/>
              <a:pPr/>
              <a:t>23/07/15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7AD6F-DFB3-4953-9F23-14D256ED2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2F98-DC2B-4A39-9182-287F68CE2A53}" type="datetimeFigureOut">
              <a:rPr lang="en-US" smtClean="0"/>
              <a:pPr/>
              <a:t>23/07/15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7AD6F-DFB3-4953-9F23-14D256ED2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2F98-DC2B-4A39-9182-287F68CE2A53}" type="datetimeFigureOut">
              <a:rPr lang="en-US" smtClean="0"/>
              <a:pPr/>
              <a:t>23/07/15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7AD6F-DFB3-4953-9F23-14D256ED2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2F98-DC2B-4A39-9182-287F68CE2A53}" type="datetimeFigureOut">
              <a:rPr lang="en-US" smtClean="0"/>
              <a:pPr/>
              <a:t>23/07/15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7AD6F-DFB3-4953-9F23-14D256ED2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2F98-DC2B-4A39-9182-287F68CE2A53}" type="datetimeFigureOut">
              <a:rPr lang="en-US" smtClean="0"/>
              <a:pPr/>
              <a:t>23/07/15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7AD6F-DFB3-4953-9F23-14D256ED2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2F98-DC2B-4A39-9182-287F68CE2A53}" type="datetimeFigureOut">
              <a:rPr lang="en-US" smtClean="0"/>
              <a:pPr/>
              <a:t>23/07/15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7AD6F-DFB3-4953-9F23-14D256ED2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2F98-DC2B-4A39-9182-287F68CE2A53}" type="datetimeFigureOut">
              <a:rPr lang="en-US" smtClean="0"/>
              <a:pPr/>
              <a:t>23/07/15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7AD6F-DFB3-4953-9F23-14D256ED2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2F98-DC2B-4A39-9182-287F68CE2A53}" type="datetimeFigureOut">
              <a:rPr lang="en-US" smtClean="0"/>
              <a:pPr/>
              <a:t>23/07/15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7AD6F-DFB3-4953-9F23-14D256ED2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2F98-DC2B-4A39-9182-287F68CE2A53}" type="datetimeFigureOut">
              <a:rPr lang="en-US" smtClean="0"/>
              <a:pPr/>
              <a:t>23/07/15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7AD6F-DFB3-4953-9F23-14D256ED2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02F98-DC2B-4A39-9182-287F68CE2A53}" type="datetimeFigureOut">
              <a:rPr lang="en-US" smtClean="0"/>
              <a:pPr/>
              <a:t>23/07/15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7AD6F-DFB3-4953-9F23-14D256ED2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Selecting the set of time points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So far (including in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lungmap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 based on ad-hoc decisions (Bar-Joseph, 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Nature Reviews Genetics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2012).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Wanted to develop principled computational methods for selecting which time points to chose. 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This is especially important for projects in which a large and diverse number of genomic and epigenetic datasets are being profiles (mRNA,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miRNAs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methylation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ChIP-Seq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for TFs etc.).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We use a very detailed sampling of a small subset of genes using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nanostring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and based on these we select a subset of the points for each of the genomics /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epigentics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experiments.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269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Comparing </a:t>
            </a:r>
            <a:r>
              <a:rPr lang="en-US" dirty="0">
                <a:latin typeface="Arial" pitchFamily="34" charset="0"/>
                <a:cs typeface="Arial" pitchFamily="34" charset="0"/>
              </a:rPr>
              <a:t>miRNA and mRNA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Error is decreasing by increasing number of selected points in both datasets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000427"/>
            <a:ext cx="3886387" cy="2989528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4495800" y="3276600"/>
            <a:ext cx="228600" cy="2362200"/>
          </a:xfrm>
          <a:prstGeom prst="ellipse">
            <a:avLst/>
          </a:prstGeom>
          <a:noFill/>
          <a:ln w="508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4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mRNA Cluster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8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stable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clusters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Clusters change more frequently than mRNA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data.    </a:t>
            </a:r>
          </a:p>
          <a:p>
            <a:pPr marL="0" indent="0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        miRNA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is noisier than mRNA data.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780" y="2971800"/>
            <a:ext cx="435864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775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Detailed mRNA Gene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114800"/>
            <a:ext cx="2674620" cy="2057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420" y="1676400"/>
            <a:ext cx="2377440" cy="1828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4000" y="37338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mmu</a:t>
            </a:r>
            <a:r>
              <a:rPr lang="en-US" dirty="0"/>
              <a:t>-miR-100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3581400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mmu</a:t>
            </a:r>
            <a:r>
              <a:rPr lang="en-US" dirty="0"/>
              <a:t>-miR</a:t>
            </a:r>
            <a:r>
              <a:rPr lang="en-US" dirty="0" smtClean="0"/>
              <a:t>-200a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" y="1600200"/>
            <a:ext cx="2773680" cy="2133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962400" y="6096000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dirty="0"/>
              <a:t> mmu-miR</a:t>
            </a:r>
            <a:r>
              <a:rPr lang="en-US" dirty="0" smtClean="0"/>
              <a:t>-377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68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Conclusion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 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Carefully selected subset of time points is important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in 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reconstructing whole gene-expression over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time</a:t>
            </a: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Spline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based reconstruction outperforms simpler linear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reconstruction</a:t>
            </a: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Analysis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of mRNA is a nice representative of larger miRNA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study</a:t>
            </a:r>
          </a:p>
          <a:p>
            <a:pPr marL="0" indent="0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        Similar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subset of time points can reconstruct both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517067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Spline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based time points selection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Start with an ‘informed guess’ for the set of points (desired # of points is an input parameter).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Repeat:</a:t>
            </a:r>
          </a:p>
          <a:p>
            <a:pPr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 - Fit optimal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splines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(number of control points) based on current time point values</a:t>
            </a:r>
          </a:p>
          <a:p>
            <a:pPr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 - Evaluate error for points that are not used</a:t>
            </a:r>
          </a:p>
          <a:p>
            <a:pPr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 - Replace one of the points in the set with another point not in the set if it reduces the left out error.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Stop when no improvement is possible.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Algorithm in a nutshell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47800" y="3429000"/>
            <a:ext cx="1981200" cy="7620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 Fit optimal    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    splines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19400" y="1752600"/>
            <a:ext cx="3429000" cy="8382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Initialize points </a:t>
            </a:r>
            <a:r>
              <a:rPr lang="en-US" dirty="0">
                <a:latin typeface="Arial" pitchFamily="34" charset="0"/>
                <a:cs typeface="Arial" pitchFamily="34" charset="0"/>
              </a:rPr>
              <a:t>that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are sorted </a:t>
            </a:r>
            <a:r>
              <a:rPr lang="en-US" dirty="0">
                <a:latin typeface="Arial" pitchFamily="34" charset="0"/>
                <a:cs typeface="Arial" pitchFamily="34" charset="0"/>
              </a:rPr>
              <a:t>by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absolute differences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57800" y="3352800"/>
            <a:ext cx="1981200" cy="7620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Evaluate </a:t>
            </a:r>
            <a:r>
              <a:rPr lang="en-US" dirty="0">
                <a:latin typeface="Arial" pitchFamily="34" charset="0"/>
                <a:cs typeface="Arial" pitchFamily="34" charset="0"/>
              </a:rPr>
              <a:t>error for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unused points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62200" y="4724400"/>
            <a:ext cx="4572000" cy="8382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Replace </a:t>
            </a:r>
            <a:r>
              <a:rPr lang="en-US" dirty="0">
                <a:latin typeface="Arial" pitchFamily="34" charset="0"/>
                <a:cs typeface="Arial" pitchFamily="34" charset="0"/>
              </a:rPr>
              <a:t>one of the points in the set with another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point until there is no improvement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066800" y="2895600"/>
            <a:ext cx="6629400" cy="3124200"/>
          </a:xfrm>
          <a:prstGeom prst="roundRect">
            <a:avLst/>
          </a:prstGeom>
          <a:solidFill>
            <a:schemeClr val="lt1">
              <a:alpha val="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743200" y="25908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429000" y="3733800"/>
            <a:ext cx="1828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953000" y="4114800"/>
            <a:ext cx="10668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2819400" y="4191000"/>
            <a:ext cx="8382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097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Selected time points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Best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informed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guess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is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to initialize using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points that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are sorted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by increasing absolute differences.</a:t>
            </a: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Selected 13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time points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for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mRNA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(3 of these were fixed in advance):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[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0.5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1.0, 1.5, 2.5, 4, 5, 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10, 13.5, 15,19, 23, 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28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]</a:t>
            </a:r>
          </a:p>
          <a:p>
            <a:pPr marL="0" indent="0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Top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10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solutions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lead to errors that are very similar to the ones we used.</a:t>
            </a:r>
          </a:p>
          <a:p>
            <a:pPr marL="0" indent="0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Error by increasing #points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2286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Major performance improvement over randomly selected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points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761" y="1752600"/>
            <a:ext cx="6151922" cy="47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31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mRNA Cluster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6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stable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clusters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Yellow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cluster corresponds to the genes with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non monotonic expression over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time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971800"/>
            <a:ext cx="3886200" cy="29893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895600"/>
            <a:ext cx="4038600" cy="31066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52600" y="5943600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Centroids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72200" y="6019800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 stable clusters</a:t>
            </a:r>
          </a:p>
        </p:txBody>
      </p:sp>
    </p:spTree>
    <p:extLst>
      <p:ext uri="{BB962C8B-B14F-4D97-AF65-F5344CB8AC3E}">
        <p14:creationId xmlns:p14="http://schemas.microsoft.com/office/powerpoint/2010/main" val="522323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Detailed mRNA Gene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114800"/>
            <a:ext cx="2674620" cy="2057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880" y="1676400"/>
            <a:ext cx="2377440" cy="1828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4000" y="3733800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PDGFRA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72200" y="3581400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ELNA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" y="1600200"/>
            <a:ext cx="2773680" cy="2133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962400" y="6096000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INMT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797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595" y="171450"/>
            <a:ext cx="8639445" cy="1069783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Why do a time course? 3 vs. 13 (of 42) time points</a:t>
            </a:r>
            <a:br>
              <a:rPr lang="en-US" sz="2400" dirty="0" smtClean="0"/>
            </a:br>
            <a:r>
              <a:rPr lang="en-US" sz="2400" dirty="0" smtClean="0"/>
              <a:t> </a:t>
            </a:r>
            <a:br>
              <a:rPr lang="en-US" sz="2400" dirty="0" smtClean="0"/>
            </a:br>
            <a:endParaRPr lang="en-US" sz="2000" dirty="0"/>
          </a:p>
        </p:txBody>
      </p:sp>
      <p:pic>
        <p:nvPicPr>
          <p:cNvPr id="4" name="Picture 3" descr="10_MMP-3_13_al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551" y="1250758"/>
            <a:ext cx="3468869" cy="26683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85900" y="1432620"/>
            <a:ext cx="1133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MMP-3</a:t>
            </a:r>
            <a:endParaRPr lang="en-US" sz="2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 descr="13_Robo1_13_al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48274" y="1207478"/>
            <a:ext cx="3581399" cy="27549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41746" y="1310081"/>
            <a:ext cx="1257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Robo1</a:t>
            </a:r>
            <a:endParaRPr lang="en-US" sz="2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 descr="15_integrin subunit alpha 8_13_al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1551" y="4095749"/>
            <a:ext cx="3491863" cy="268604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67976" y="5105400"/>
            <a:ext cx="15573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integrin</a:t>
            </a:r>
            <a:r>
              <a:rPr lang="en-U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subunit alpha 8</a:t>
            </a:r>
          </a:p>
        </p:txBody>
      </p:sp>
      <p:pic>
        <p:nvPicPr>
          <p:cNvPr id="10" name="Picture 9" descr="18_Serpina3_13_al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86375" y="3962400"/>
            <a:ext cx="3505198" cy="269630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190660" y="5767120"/>
            <a:ext cx="1506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Serpina3</a:t>
            </a:r>
            <a:endParaRPr lang="en-US" sz="2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0228" y="638175"/>
            <a:ext cx="776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Movie vs. static images; longitudinal cohort study vs. cross-sectional study</a:t>
            </a:r>
          </a:p>
        </p:txBody>
      </p:sp>
    </p:spTree>
    <p:extLst>
      <p:ext uri="{BB962C8B-B14F-4D97-AF65-F5344CB8AC3E}">
        <p14:creationId xmlns:p14="http://schemas.microsoft.com/office/powerpoint/2010/main" val="959044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Similarity of miRNA to mRNA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 </a:t>
            </a:r>
          </a:p>
          <a:p>
            <a:pPr>
              <a:buFont typeface="Arial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Using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mRNA points gives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0.3312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error for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miRNA</a:t>
            </a: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Optimal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points for miRNA are quite similar(error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0.3042)</a:t>
            </a:r>
          </a:p>
          <a:p>
            <a:pPr marL="0" indent="0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   </a:t>
            </a:r>
          </a:p>
          <a:p>
            <a:pPr marL="0" indent="0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  </a:t>
            </a:r>
          </a:p>
          <a:p>
            <a:pPr marL="0" indent="0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63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542</Words>
  <Application>Microsoft Macintosh PowerPoint</Application>
  <PresentationFormat>On-screen Show (4:3)</PresentationFormat>
  <Paragraphs>68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Selecting the set of time points</vt:lpstr>
      <vt:lpstr>Spline based time points selection</vt:lpstr>
      <vt:lpstr>Algorithm in a nutshell</vt:lpstr>
      <vt:lpstr>Selected time points</vt:lpstr>
      <vt:lpstr>Error by increasing #points</vt:lpstr>
      <vt:lpstr>mRNA Cluster Analysis</vt:lpstr>
      <vt:lpstr>Detailed mRNA Gene Analysis</vt:lpstr>
      <vt:lpstr>Why do a time course? 3 vs. 13 (of 42) time points   </vt:lpstr>
      <vt:lpstr>Similarity of miRNA to mRNA</vt:lpstr>
      <vt:lpstr>Comparing miRNA and mRNA Errors</vt:lpstr>
      <vt:lpstr>mRNA Cluster Analysis</vt:lpstr>
      <vt:lpstr>Detailed mRNA Gene Analysis</vt:lpstr>
      <vt:lpstr>Conclusion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Selecting the set of time points</dc:title>
  <dc:creator>Ziv Bar-Joseph</dc:creator>
  <cp:lastModifiedBy>emre sefer</cp:lastModifiedBy>
  <cp:revision>19</cp:revision>
  <dcterms:created xsi:type="dcterms:W3CDTF">2015-07-17T08:02:07Z</dcterms:created>
  <dcterms:modified xsi:type="dcterms:W3CDTF">2015-07-23T13:49:16Z</dcterms:modified>
</cp:coreProperties>
</file>