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FFFFFF"/>
    <a:srgbClr val="48A958"/>
    <a:srgbClr val="3D8B49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75" d="100"/>
          <a:sy n="75" d="100"/>
        </p:scale>
        <p:origin x="51" y="6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A6CC-3B63-17C2-A705-2B8B26F25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D4E13-FC2E-C242-D869-F60FC3F25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B1902-2324-B0BB-C2E9-665E2891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592B-6A51-4416-8EE2-F30FCACA8BB8}" type="datetimeFigureOut">
              <a:rPr lang="en-CA" smtClean="0"/>
              <a:t>2022-08-28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9E192-7F30-E1EE-B560-188AE2109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D4C74-6E6D-4542-C13E-6ED6BF50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1458-9C7E-4B56-8643-EF2D476294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38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D3CB-349F-4FB5-3A6E-9484EBB7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4FFB6-1FD7-880C-C1EA-DBB719163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FB0F5-E9EF-AB40-4659-ED23123C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592B-6A51-4416-8EE2-F30FCACA8BB8}" type="datetimeFigureOut">
              <a:rPr lang="en-CA" smtClean="0"/>
              <a:t>2022-08-28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ABCE3-4855-7ACF-D53F-BC6462B5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C3C9D-9E94-4FE6-DFF9-FA74023F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1458-9C7E-4B56-8643-EF2D476294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008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7826C5-671D-3CED-1010-319408E78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BB967-C659-221D-D429-B9D208D1D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F47A8-E6FB-3F8F-7C91-14874683F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592B-6A51-4416-8EE2-F30FCACA8BB8}" type="datetimeFigureOut">
              <a:rPr lang="en-CA" smtClean="0"/>
              <a:t>2022-08-28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61AA0-2E6C-667B-1892-4FC36041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0DBB9-0A6C-8512-7C14-2F95A87A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1458-9C7E-4B56-8643-EF2D476294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265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4B71-D7DE-6700-7E25-D641E7EB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188E2-5CF7-5B56-D8CB-D552705B4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C1556-01AE-64F9-772C-CEE879C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592B-6A51-4416-8EE2-F30FCACA8BB8}" type="datetimeFigureOut">
              <a:rPr lang="en-CA" smtClean="0"/>
              <a:t>2022-08-28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B09C0-DE68-C3BB-7245-67218ECB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E0ED6-7584-061C-0D94-7A52047F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1458-9C7E-4B56-8643-EF2D476294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443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56E8D-E27C-7F0B-98A3-16E455011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3C089-42C1-98E1-B845-ACD9E364C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831A9-232C-A31F-6015-79FCCF07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592B-6A51-4416-8EE2-F30FCACA8BB8}" type="datetimeFigureOut">
              <a:rPr lang="en-CA" smtClean="0"/>
              <a:t>2022-08-28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77A38-B9B3-ECFF-21F7-CEBD9933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F7E6C-ED60-605A-63AC-2A62EFEF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1458-9C7E-4B56-8643-EF2D476294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478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B424-0263-B303-0AF6-118D6102C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02964-9C04-C357-9E46-40FCF9FA1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0D3A5-8EF5-2C93-D5EC-25281C204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C78F5-527E-33D1-56A4-C3F9ABDC1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592B-6A51-4416-8EE2-F30FCACA8BB8}" type="datetimeFigureOut">
              <a:rPr lang="en-CA" smtClean="0"/>
              <a:t>2022-08-28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2748A-55F8-2A7C-6609-74CA215E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8A7BD-7CF8-D240-B3FD-A5192CB4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1458-9C7E-4B56-8643-EF2D476294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453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8F56F-D85F-F5F7-911A-9285B99C8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C3C29-8F0D-4513-6E07-C0634F1AB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418EE-9E65-CC12-F81F-1752EA164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79540-7991-C1A8-0D62-42277C911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E437C-874F-CA77-7B10-594CC3B16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DAEAD-0637-8640-04DD-B2A655AD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592B-6A51-4416-8EE2-F30FCACA8BB8}" type="datetimeFigureOut">
              <a:rPr lang="en-CA" smtClean="0"/>
              <a:t>2022-08-28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F3E1BC-9F2D-BEB6-0BF0-F8C9ED3D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F6913E-90FF-4237-EEC9-A737544C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1458-9C7E-4B56-8643-EF2D476294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61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81CF-F2A5-6E5B-7A0D-C23B648B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9B235-81E1-8E93-0D34-342A8EA9B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592B-6A51-4416-8EE2-F30FCACA8BB8}" type="datetimeFigureOut">
              <a:rPr lang="en-CA" smtClean="0"/>
              <a:t>2022-08-28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6F4B3-FE22-DFF8-AB0E-3662A666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0BCAA-1641-AFFD-ABFC-216B830F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1458-9C7E-4B56-8643-EF2D476294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665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6DAF61-29C3-3988-8589-0EC608FB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592B-6A51-4416-8EE2-F30FCACA8BB8}" type="datetimeFigureOut">
              <a:rPr lang="en-CA" smtClean="0"/>
              <a:t>2022-08-28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EF966-51D1-AEC7-E674-26C162B8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10FB2-D805-CE75-3E54-02F63512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1458-9C7E-4B56-8643-EF2D476294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06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D7BC-6835-3003-D920-2077A8BA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51178-ED70-F3CB-9CF3-58A7CE936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29B24-9851-7198-9211-156B2A275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8955F-A038-DD76-F92A-400F28CF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592B-6A51-4416-8EE2-F30FCACA8BB8}" type="datetimeFigureOut">
              <a:rPr lang="en-CA" smtClean="0"/>
              <a:t>2022-08-28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0CEEB-E3D3-7217-2113-902CBAFE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E1047-190F-83BC-5CF7-6D9BC028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1458-9C7E-4B56-8643-EF2D476294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938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E89E-3DCE-7F5B-B36E-6780BC024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84AD3B-CE8A-00F8-C119-23C40921D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EB5B7-1429-F136-3724-7A2C459C2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8E019-CDCF-8817-0A60-3D9D312A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592B-6A51-4416-8EE2-F30FCACA8BB8}" type="datetimeFigureOut">
              <a:rPr lang="en-CA" smtClean="0"/>
              <a:t>2022-08-28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D21DF-9013-930B-CD8C-A1C9E380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B7544-1AA3-13AE-AAB4-C8BCBF10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1458-9C7E-4B56-8643-EF2D476294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613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0C97C1-65DD-7CDF-C825-D01ED4B81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9CBD2-6E58-05EE-53CD-91A3C025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645D0-BFE0-83F9-F495-5D6B28912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2592B-6A51-4416-8EE2-F30FCACA8BB8}" type="datetimeFigureOut">
              <a:rPr lang="en-CA" smtClean="0"/>
              <a:t>2022-08-28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AFEB4-C90C-40D4-BA01-4339644E3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63439-17E0-65CF-8666-0AE177CFA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41458-9C7E-4B56-8643-EF2D476294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61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5336F1C-B12E-C1F1-6DB0-A5F7C0BA04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6320" r="664"/>
          <a:stretch/>
        </p:blipFill>
        <p:spPr>
          <a:xfrm>
            <a:off x="4495160" y="2543414"/>
            <a:ext cx="3223367" cy="3164373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FD67059-D82F-7FA0-F246-509CA702DB26}"/>
              </a:ext>
            </a:extLst>
          </p:cNvPr>
          <p:cNvCxnSpPr>
            <a:cxnSpLocks/>
          </p:cNvCxnSpPr>
          <p:nvPr/>
        </p:nvCxnSpPr>
        <p:spPr>
          <a:xfrm flipH="1">
            <a:off x="5299506" y="4079668"/>
            <a:ext cx="734850" cy="596598"/>
          </a:xfrm>
          <a:prstGeom prst="line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FE2E823-F84F-7F1F-4292-F93557CA8675}"/>
              </a:ext>
            </a:extLst>
          </p:cNvPr>
          <p:cNvCxnSpPr>
            <a:cxnSpLocks/>
          </p:cNvCxnSpPr>
          <p:nvPr/>
        </p:nvCxnSpPr>
        <p:spPr>
          <a:xfrm flipH="1" flipV="1">
            <a:off x="6024282" y="4064854"/>
            <a:ext cx="1506340" cy="833178"/>
          </a:xfrm>
          <a:prstGeom prst="line">
            <a:avLst/>
          </a:prstGeom>
          <a:ln w="19050">
            <a:solidFill>
              <a:srgbClr val="48A95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rtial Circle 35">
            <a:extLst>
              <a:ext uri="{FF2B5EF4-FFF2-40B4-BE49-F238E27FC236}">
                <a16:creationId xmlns:a16="http://schemas.microsoft.com/office/drawing/2014/main" id="{1AE575BE-5A85-8B12-E445-BBEBD5973346}"/>
              </a:ext>
            </a:extLst>
          </p:cNvPr>
          <p:cNvSpPr/>
          <p:nvPr/>
        </p:nvSpPr>
        <p:spPr>
          <a:xfrm>
            <a:off x="5523376" y="3583306"/>
            <a:ext cx="1014256" cy="987268"/>
          </a:xfrm>
          <a:prstGeom prst="pie">
            <a:avLst>
              <a:gd name="adj1" fmla="val 12633908"/>
              <a:gd name="adj2" fmla="val 13471189"/>
            </a:avLst>
          </a:prstGeom>
          <a:noFill/>
          <a:ln>
            <a:solidFill>
              <a:srgbClr val="48A9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B3B82A-ADBB-663D-9937-43001DA34363}"/>
              </a:ext>
            </a:extLst>
          </p:cNvPr>
          <p:cNvCxnSpPr>
            <a:cxnSpLocks/>
          </p:cNvCxnSpPr>
          <p:nvPr/>
        </p:nvCxnSpPr>
        <p:spPr>
          <a:xfrm flipH="1" flipV="1">
            <a:off x="4278816" y="2331009"/>
            <a:ext cx="3728106" cy="3686027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DC00E0D-BA27-B1C7-6501-66042FA9FB15}"/>
              </a:ext>
            </a:extLst>
          </p:cNvPr>
          <p:cNvSpPr/>
          <p:nvPr/>
        </p:nvSpPr>
        <p:spPr>
          <a:xfrm rot="2736094">
            <a:off x="4492028" y="2981606"/>
            <a:ext cx="3025739" cy="213873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003EAA-BD65-995A-D905-BC984C0B1680}"/>
              </a:ext>
            </a:extLst>
          </p:cNvPr>
          <p:cNvSpPr/>
          <p:nvPr/>
        </p:nvSpPr>
        <p:spPr>
          <a:xfrm>
            <a:off x="4488091" y="2540284"/>
            <a:ext cx="3025739" cy="3025739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A67EB3-61E6-9C9C-2A7D-B2B59683BD4F}"/>
              </a:ext>
            </a:extLst>
          </p:cNvPr>
          <p:cNvSpPr txBox="1"/>
          <p:nvPr/>
        </p:nvSpPr>
        <p:spPr>
          <a:xfrm>
            <a:off x="5564606" y="3213490"/>
            <a:ext cx="37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>
                <a:solidFill>
                  <a:srgbClr val="00B0F0"/>
                </a:solidFill>
                <a:effectLst/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Ω</a:t>
            </a:r>
          </a:p>
        </p:txBody>
      </p:sp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23C0372A-A7C9-4DB9-C36C-849DF8F92F79}"/>
              </a:ext>
            </a:extLst>
          </p:cNvPr>
          <p:cNvSpPr/>
          <p:nvPr/>
        </p:nvSpPr>
        <p:spPr>
          <a:xfrm>
            <a:off x="5304452" y="3373289"/>
            <a:ext cx="1442242" cy="1376888"/>
          </a:xfrm>
          <a:prstGeom prst="pie">
            <a:avLst>
              <a:gd name="adj1" fmla="val 13488404"/>
              <a:gd name="adj2" fmla="val 16178486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2CB6F51-D67C-AD92-32CB-739CBF289090}"/>
              </a:ext>
            </a:extLst>
          </p:cNvPr>
          <p:cNvGrpSpPr/>
          <p:nvPr/>
        </p:nvGrpSpPr>
        <p:grpSpPr>
          <a:xfrm>
            <a:off x="3117746" y="1307004"/>
            <a:ext cx="3391154" cy="3062215"/>
            <a:chOff x="2440115" y="661508"/>
            <a:chExt cx="4173017" cy="376823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8336DE7-6A2B-F6F8-2B4D-89465B030A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2319" y="4066854"/>
              <a:ext cx="276203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CD7DBC-4546-68DF-F8C0-1F6829560899}"/>
                </a:ext>
              </a:extLst>
            </p:cNvPr>
            <p:cNvSpPr txBox="1"/>
            <p:nvPr/>
          </p:nvSpPr>
          <p:spPr>
            <a:xfrm>
              <a:off x="5455578" y="661508"/>
              <a:ext cx="1157554" cy="568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y</a:t>
              </a:r>
            </a:p>
            <a:p>
              <a:pPr algn="ctr"/>
              <a:r>
                <a:rPr lang="en-CA" sz="1200" b="1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(North)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4F592C-115E-F61C-0A5F-A046CFA36E5A}"/>
                </a:ext>
              </a:extLst>
            </p:cNvPr>
            <p:cNvSpPr txBox="1"/>
            <p:nvPr/>
          </p:nvSpPr>
          <p:spPr>
            <a:xfrm>
              <a:off x="2440115" y="3861640"/>
              <a:ext cx="1143854" cy="568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x</a:t>
              </a:r>
            </a:p>
            <a:p>
              <a:pPr algn="ctr"/>
              <a:r>
                <a:rPr lang="en-CA" sz="1200" b="1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(East)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2C66936-F01E-2764-48FF-BEA5511978CA}"/>
                </a:ext>
              </a:extLst>
            </p:cNvPr>
            <p:cNvCxnSpPr/>
            <p:nvPr/>
          </p:nvCxnSpPr>
          <p:spPr>
            <a:xfrm flipV="1">
              <a:off x="6034355" y="1309955"/>
              <a:ext cx="0" cy="276888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46F9B70-F34B-B50D-4BEA-D00A3C866271}"/>
              </a:ext>
            </a:extLst>
          </p:cNvPr>
          <p:cNvSpPr txBox="1"/>
          <p:nvPr/>
        </p:nvSpPr>
        <p:spPr>
          <a:xfrm rot="2709923">
            <a:off x="3889533" y="2594963"/>
            <a:ext cx="1265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>
                <a:solidFill>
                  <a:srgbClr val="00B0F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ascending node</a:t>
            </a:r>
            <a:endParaRPr lang="el-GR" sz="800" dirty="0">
              <a:solidFill>
                <a:srgbClr val="00B0F0"/>
              </a:solidFill>
              <a:effectLst/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A353B5C-4A55-F949-AF85-291951EE970B}"/>
              </a:ext>
            </a:extLst>
          </p:cNvPr>
          <p:cNvSpPr/>
          <p:nvPr/>
        </p:nvSpPr>
        <p:spPr>
          <a:xfrm rot="608044" flipV="1">
            <a:off x="4413400" y="3631075"/>
            <a:ext cx="282962" cy="89423"/>
          </a:xfrm>
          <a:prstGeom prst="arc">
            <a:avLst>
              <a:gd name="adj1" fmla="val 15973040"/>
              <a:gd name="adj2" fmla="val 0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27830-F6AD-886E-9CE9-B151BD1289E3}"/>
              </a:ext>
            </a:extLst>
          </p:cNvPr>
          <p:cNvSpPr txBox="1"/>
          <p:nvPr/>
        </p:nvSpPr>
        <p:spPr>
          <a:xfrm>
            <a:off x="4434651" y="3722658"/>
            <a:ext cx="37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err="1">
                <a:solidFill>
                  <a:srgbClr val="00B0F0"/>
                </a:solidFill>
                <a:effectLst/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i</a:t>
            </a:r>
            <a:endParaRPr lang="el-GR" sz="1200" dirty="0">
              <a:solidFill>
                <a:srgbClr val="00B0F0"/>
              </a:solidFill>
              <a:effectLst/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F2C4CF-6E04-0B5B-A85A-885C4959F4D9}"/>
              </a:ext>
            </a:extLst>
          </p:cNvPr>
          <p:cNvCxnSpPr>
            <a:cxnSpLocks/>
          </p:cNvCxnSpPr>
          <p:nvPr/>
        </p:nvCxnSpPr>
        <p:spPr>
          <a:xfrm flipH="1" flipV="1">
            <a:off x="4975412" y="3484709"/>
            <a:ext cx="1048870" cy="580145"/>
          </a:xfrm>
          <a:prstGeom prst="line">
            <a:avLst/>
          </a:prstGeom>
          <a:ln w="19050">
            <a:solidFill>
              <a:srgbClr val="48A95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B8D7410-F03E-5E56-FDC9-54ADBA62202E}"/>
              </a:ext>
            </a:extLst>
          </p:cNvPr>
          <p:cNvSpPr txBox="1"/>
          <p:nvPr/>
        </p:nvSpPr>
        <p:spPr>
          <a:xfrm rot="1707644">
            <a:off x="4695398" y="3661920"/>
            <a:ext cx="1265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>
                <a:solidFill>
                  <a:srgbClr val="48A958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periastron</a:t>
            </a:r>
            <a:endParaRPr lang="el-GR" sz="800" dirty="0">
              <a:solidFill>
                <a:srgbClr val="48A958"/>
              </a:solidFill>
              <a:effectLst/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33B089-E617-FF22-A0CE-3E37FE1A8F11}"/>
              </a:ext>
            </a:extLst>
          </p:cNvPr>
          <p:cNvSpPr txBox="1"/>
          <p:nvPr/>
        </p:nvSpPr>
        <p:spPr>
          <a:xfrm>
            <a:off x="5226976" y="3435451"/>
            <a:ext cx="37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>
                <a:solidFill>
                  <a:srgbClr val="48A958"/>
                </a:solidFill>
                <a:effectLst/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ω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7DC7A-966D-D60B-FBDA-D3F41BDE5CA4}"/>
              </a:ext>
            </a:extLst>
          </p:cNvPr>
          <p:cNvSpPr txBox="1"/>
          <p:nvPr/>
        </p:nvSpPr>
        <p:spPr>
          <a:xfrm rot="1703821">
            <a:off x="6326433" y="4383275"/>
            <a:ext cx="1265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 err="1">
                <a:solidFill>
                  <a:srgbClr val="48A958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apoastron</a:t>
            </a:r>
            <a:endParaRPr lang="el-GR" sz="800" dirty="0">
              <a:solidFill>
                <a:srgbClr val="48A958"/>
              </a:solidFill>
              <a:effectLst/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EF8C23-8FFD-BDA8-E2F2-2CCF3F158A15}"/>
              </a:ext>
            </a:extLst>
          </p:cNvPr>
          <p:cNvSpPr txBox="1"/>
          <p:nvPr/>
        </p:nvSpPr>
        <p:spPr>
          <a:xfrm rot="19198299">
            <a:off x="5122442" y="4357162"/>
            <a:ext cx="1265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>
                <a:solidFill>
                  <a:srgbClr val="7030A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mean-anomaly(t)</a:t>
            </a:r>
          </a:p>
        </p:txBody>
      </p:sp>
      <p:sp>
        <p:nvSpPr>
          <p:cNvPr id="47" name="Partial Circle 46">
            <a:extLst>
              <a:ext uri="{FF2B5EF4-FFF2-40B4-BE49-F238E27FC236}">
                <a16:creationId xmlns:a16="http://schemas.microsoft.com/office/drawing/2014/main" id="{1DBDD195-BFD0-99C4-2EE5-CC888C1EEA4C}"/>
              </a:ext>
            </a:extLst>
          </p:cNvPr>
          <p:cNvSpPr/>
          <p:nvPr/>
        </p:nvSpPr>
        <p:spPr>
          <a:xfrm>
            <a:off x="5706590" y="3751001"/>
            <a:ext cx="655708" cy="646260"/>
          </a:xfrm>
          <a:prstGeom prst="pie">
            <a:avLst>
              <a:gd name="adj1" fmla="val 8387676"/>
              <a:gd name="adj2" fmla="val 12584674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C6F3FB-63DA-6F3A-4532-22F30754A570}"/>
              </a:ext>
            </a:extLst>
          </p:cNvPr>
          <p:cNvSpPr txBox="1"/>
          <p:nvPr/>
        </p:nvSpPr>
        <p:spPr>
          <a:xfrm rot="2709923">
            <a:off x="7125536" y="5535077"/>
            <a:ext cx="1265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>
                <a:solidFill>
                  <a:srgbClr val="00B0F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descending node</a:t>
            </a:r>
            <a:endParaRPr lang="el-GR" sz="800" dirty="0">
              <a:solidFill>
                <a:srgbClr val="00B0F0"/>
              </a:solidFill>
              <a:effectLst/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895334A-53C6-4975-CE8A-B7D1F587DA27}"/>
              </a:ext>
            </a:extLst>
          </p:cNvPr>
          <p:cNvSpPr/>
          <p:nvPr/>
        </p:nvSpPr>
        <p:spPr>
          <a:xfrm>
            <a:off x="5246595" y="4638708"/>
            <a:ext cx="85318" cy="853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B6C64B-D505-0194-1939-1E9AEE0682DD}"/>
              </a:ext>
            </a:extLst>
          </p:cNvPr>
          <p:cNvSpPr txBox="1"/>
          <p:nvPr/>
        </p:nvSpPr>
        <p:spPr>
          <a:xfrm>
            <a:off x="6045633" y="3947349"/>
            <a:ext cx="816240" cy="217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b="1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barycentre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A8AE8A4-713F-2AE1-8568-77C0C0E4B002}"/>
              </a:ext>
            </a:extLst>
          </p:cNvPr>
          <p:cNvCxnSpPr>
            <a:cxnSpLocks/>
          </p:cNvCxnSpPr>
          <p:nvPr/>
        </p:nvCxnSpPr>
        <p:spPr>
          <a:xfrm flipH="1">
            <a:off x="5985208" y="3890471"/>
            <a:ext cx="258982" cy="22988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7AC238A-34B3-2F09-BDA4-84AD9ADA6294}"/>
              </a:ext>
            </a:extLst>
          </p:cNvPr>
          <p:cNvSpPr/>
          <p:nvPr/>
        </p:nvSpPr>
        <p:spPr>
          <a:xfrm>
            <a:off x="5962942" y="3994475"/>
            <a:ext cx="141672" cy="1416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7F12DE-CA82-C2E7-393C-F8E96CE8687B}"/>
              </a:ext>
            </a:extLst>
          </p:cNvPr>
          <p:cNvSpPr txBox="1"/>
          <p:nvPr/>
        </p:nvSpPr>
        <p:spPr>
          <a:xfrm>
            <a:off x="6217045" y="3771995"/>
            <a:ext cx="447175" cy="217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b="1" dirty="0">
                <a:solidFill>
                  <a:srgbClr val="AFABAB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star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A546BCC-87E3-9A68-8A2F-B05B1E8577E2}"/>
              </a:ext>
            </a:extLst>
          </p:cNvPr>
          <p:cNvSpPr txBox="1"/>
          <p:nvPr/>
        </p:nvSpPr>
        <p:spPr>
          <a:xfrm>
            <a:off x="4835199" y="4618123"/>
            <a:ext cx="371391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800" b="1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planet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4636078-6B38-3187-66F7-5F02634AC33A}"/>
              </a:ext>
            </a:extLst>
          </p:cNvPr>
          <p:cNvSpPr/>
          <p:nvPr/>
        </p:nvSpPr>
        <p:spPr>
          <a:xfrm>
            <a:off x="6199061" y="3844910"/>
            <a:ext cx="85318" cy="8531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36075DF-92FF-85FC-CC43-11E126D5836A}"/>
              </a:ext>
            </a:extLst>
          </p:cNvPr>
          <p:cNvGrpSpPr/>
          <p:nvPr/>
        </p:nvGrpSpPr>
        <p:grpSpPr>
          <a:xfrm>
            <a:off x="7115164" y="1894124"/>
            <a:ext cx="1166026" cy="307777"/>
            <a:chOff x="7334449" y="1892086"/>
            <a:chExt cx="1166026" cy="30777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B29B65-E8C7-5D9D-E4F4-64FD476F8E59}"/>
                </a:ext>
              </a:extLst>
            </p:cNvPr>
            <p:cNvSpPr txBox="1"/>
            <p:nvPr/>
          </p:nvSpPr>
          <p:spPr>
            <a:xfrm>
              <a:off x="7342921" y="1892086"/>
              <a:ext cx="11575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b="1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z(Away)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FFD9536-BEB1-F948-DA52-A8134F52CBC2}"/>
                </a:ext>
              </a:extLst>
            </p:cNvPr>
            <p:cNvGrpSpPr/>
            <p:nvPr/>
          </p:nvGrpSpPr>
          <p:grpSpPr>
            <a:xfrm>
              <a:off x="7334449" y="1987355"/>
              <a:ext cx="141672" cy="141672"/>
              <a:chOff x="7531876" y="2503786"/>
              <a:chExt cx="141672" cy="141672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BE8D745-0731-9374-6AB8-00865F33CE89}"/>
                  </a:ext>
                </a:extLst>
              </p:cNvPr>
              <p:cNvSpPr/>
              <p:nvPr/>
            </p:nvSpPr>
            <p:spPr>
              <a:xfrm>
                <a:off x="7531876" y="2503786"/>
                <a:ext cx="141672" cy="14167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endParaRP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6CEF8C0-B33B-6CD0-7053-F52C7D5D8731}"/>
                  </a:ext>
                </a:extLst>
              </p:cNvPr>
              <p:cNvCxnSpPr>
                <a:stCxn id="77" idx="0"/>
                <a:endCxn id="77" idx="4"/>
              </p:cNvCxnSpPr>
              <p:nvPr/>
            </p:nvCxnSpPr>
            <p:spPr>
              <a:xfrm>
                <a:off x="7602712" y="2503786"/>
                <a:ext cx="0" cy="14167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80F2023A-BB04-A98F-AF45-1A74D76E8333}"/>
                  </a:ext>
                </a:extLst>
              </p:cNvPr>
              <p:cNvCxnSpPr>
                <a:stCxn id="77" idx="2"/>
                <a:endCxn id="77" idx="6"/>
              </p:cNvCxnSpPr>
              <p:nvPr/>
            </p:nvCxnSpPr>
            <p:spPr>
              <a:xfrm>
                <a:off x="7531876" y="2574622"/>
                <a:ext cx="14167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1650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JuliaMono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Thompson</dc:creator>
  <cp:lastModifiedBy>William Thompson</cp:lastModifiedBy>
  <cp:revision>1</cp:revision>
  <dcterms:created xsi:type="dcterms:W3CDTF">2022-08-28T14:59:56Z</dcterms:created>
  <dcterms:modified xsi:type="dcterms:W3CDTF">2022-08-28T16:57:28Z</dcterms:modified>
</cp:coreProperties>
</file>