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9BF-B38A-A244-B853-BE5A049EF6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848EF-3A50-3042-97B1-CB167AAA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restaurant owners would like to expand within the food and beverage realm within hospitality they can use this model to plan and ensure they can start making profits.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848EF-3A50-3042-97B1-CB167AAA7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DB92-A8F5-95E6-CE8A-BFA75A056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CFEC-85F2-544E-7070-BDBC39C6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FC2C-C42F-D9B0-ABB7-1A65619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29EA-4069-9134-4ECB-31840CD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8B9A-4E57-5CCA-CD18-D83E403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BFB2-94EA-5EFC-5E5F-F682AA71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6936D-3156-ABC1-F908-A74CCD37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D42-B50E-7674-1AE2-5FDB444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7944-CD96-7BA3-0AB2-60F997F3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0329-8FA9-D2FA-FB03-CEFE4B4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FD7D-D795-F5ED-BB91-1E54BB8F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9CC9-D796-6700-B577-5BB1A5C7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47BA-0B84-2AEA-3896-D4FCD1FF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4BF0-8983-ECF1-ECA6-9CFDD414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DC64-4F2C-21EF-3B18-006DA275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F156-BD11-9CA1-9E77-6B07629E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E38-6CDE-7F06-8AE3-58B90BB4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BB59-2D6B-8B89-B7C3-AE7D3EBE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FBA0-796D-AA25-2A37-5A1C9867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8E8-FE7A-1B9A-66A4-F627D3BD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8DF4-BE80-4D70-46B4-B9523735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506-CEDD-C390-3BD3-96B8CDF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FAA-30C4-0A65-0A0E-688951D4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8B45-0BFE-6E37-89B7-F215E0C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2CFC-78CD-595A-E269-3F48D99C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7407-09D7-924B-445E-7BAAB465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D97-4F8E-B7EA-E24E-C99AA918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76018-584D-4A27-8BE7-5E38FA5E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BF48-2134-C6EE-948E-6F1EF4CB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5FA0-B525-1AD4-D43B-70B4D98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1B30-4923-1AA3-8043-20B3EAE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92E7-1388-1E26-8362-20EB062D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E6F5-0A70-BCDB-4E06-B55AAD3B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B6E8B-576C-EAC9-238C-2802CD23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A58F-FD3F-1EA7-9FCF-1D2E9AA5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6858-1009-11DC-F2BB-C88CB80C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E9DE-9122-3553-658C-7911FD36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12CC6-3022-774A-DB50-12AA555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DA04-EACE-60C7-BA7C-1BB12C6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C12D-B1A3-970D-E60C-4B0A6DD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5A56-569A-A4C9-F3E3-68E9E9D1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BE89D-8DE2-4E55-CA85-79DA923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F3BB-C25D-6953-0D6A-84E70868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0C75A-EBD7-AAE8-2425-7D5C8F6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BEDF9-C35B-8665-BBF2-3BFD784A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B749-84F4-A93B-6439-875E199E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C86-50B7-96B7-52D7-9D607E29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5ECE-0C32-0B1C-B364-1B53D000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30FE-035B-47E4-149A-32F39F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2FA0-67EB-89EE-6397-954A6E25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1765-9911-58A4-6594-CE13A348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3FAA-7570-372C-70A1-772C1B5A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8D2A-FBE1-C97B-F41D-0EF50068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31102-3D57-30C1-EF05-182318F1F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72AB-E7E9-AF76-5003-E442BC58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165E1-5673-756C-99FE-5DA1ED40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5299C-2492-BE30-880C-5AC6293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F06F-6200-B1D9-13EC-813AE64A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11EC-7AC8-34FA-2DF7-8CFBF381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72D9-2C5E-F892-9C76-B1C57C05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13E9-E25D-286D-0038-63912674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1506-9DD9-91EE-E32A-3E1007600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7FB8-A887-EC5A-8E26-E9AC3B4A4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A99F6-8664-DCF3-02E3-5D4B1F19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763486"/>
            <a:ext cx="2300514" cy="276658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Slice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A8EF-DB4D-1C2C-084A-C7E9C492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Samuel Ferrer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F02F6-2839-4199-8EDB-7DEC2526EB15}"/>
              </a:ext>
            </a:extLst>
          </p:cNvPr>
          <p:cNvSpPr txBox="1">
            <a:spLocks/>
          </p:cNvSpPr>
          <p:nvPr/>
        </p:nvSpPr>
        <p:spPr>
          <a:xfrm>
            <a:off x="8926288" y="1805419"/>
            <a:ext cx="2300514" cy="2766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9535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ner restaurant">
            <a:extLst>
              <a:ext uri="{FF2B5EF4-FFF2-40B4-BE49-F238E27FC236}">
                <a16:creationId xmlns:a16="http://schemas.microsoft.com/office/drawing/2014/main" id="{6FA5C8CB-CE58-2F14-3604-E531F4B6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09" b="12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C0799-1D6E-1E2E-B102-8FEC9C19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Problem Statement: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933D-8AF8-5FD3-1289-FA6AA750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0" i="0" u="none" strike="noStrike">
                <a:solidFill>
                  <a:schemeClr val="tx1"/>
                </a:solidFill>
                <a:effectLst/>
              </a:rPr>
              <a:t> How can we reduce waste based on historical data of the restaurant to increase or maximize profits?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2F2-D0FC-F306-9BC0-86B1C5EF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823-9427-3985-4962-DD0A465F4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199" y="1825625"/>
            <a:ext cx="5268687" cy="1603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Proposal: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machine learning, especially time series models, restaurant owners can predict the demand for items on their menus using their historical data.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DF268-C324-A3CF-ED8C-483BC146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199" y="3455080"/>
            <a:ext cx="5268686" cy="2454049"/>
          </a:xfrm>
        </p:spPr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Restaurant owners would maximize their profits by reducing the cost of un-consumed or unused products. 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gives resta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urant owners an understanding of the demand for their products and how it can vary over time. 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time series model could also help restaurant owners prepare for each item on their menu and use that to their advantage to drive the sale of items.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D0B645-A1EB-84D4-2CF5-04F8A456BF06}"/>
              </a:ext>
            </a:extLst>
          </p:cNvPr>
          <p:cNvCxnSpPr/>
          <p:nvPr/>
        </p:nvCxnSpPr>
        <p:spPr>
          <a:xfrm>
            <a:off x="3113314" y="3320143"/>
            <a:ext cx="5965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C4D7E7-BE37-29F9-BECA-303FA0BC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43025"/>
              </p:ext>
            </p:extLst>
          </p:nvPr>
        </p:nvGraphicFramePr>
        <p:xfrm>
          <a:off x="2032000" y="2069494"/>
          <a:ext cx="8127999" cy="424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457">
                  <a:extLst>
                    <a:ext uri="{9D8B030D-6E8A-4147-A177-3AD203B41FA5}">
                      <a16:colId xmlns:a16="http://schemas.microsoft.com/office/drawing/2014/main" val="1083118469"/>
                    </a:ext>
                  </a:extLst>
                </a:gridCol>
                <a:gridCol w="3303209">
                  <a:extLst>
                    <a:ext uri="{9D8B030D-6E8A-4147-A177-3AD203B41FA5}">
                      <a16:colId xmlns:a16="http://schemas.microsoft.com/office/drawing/2014/main" val="2126225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45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1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associated to each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6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6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2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6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4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(Avg.)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temperature of the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9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Revenue/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Profit of slices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8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Flavors of the slices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3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column showing whether it rained or not that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3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6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" name="Content Placeholder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9590E64-7D99-BB54-98D5-F0A359744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015" y="1709057"/>
            <a:ext cx="4883632" cy="459830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01329F-9EFB-9DCE-632E-E30F958B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30284"/>
            <a:ext cx="3932237" cy="2723017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seems to be a strong and positive correlation between the following columns: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Sold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Produced(Qty)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Waste(Qty)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Revenue/ Profit</a:t>
            </a:r>
          </a:p>
        </p:txBody>
      </p:sp>
    </p:spTree>
    <p:extLst>
      <p:ext uri="{BB962C8B-B14F-4D97-AF65-F5344CB8AC3E}">
        <p14:creationId xmlns:p14="http://schemas.microsoft.com/office/powerpoint/2010/main" val="15520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Exploratory Data Analysis 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1644-5D0F-2EE5-6F7D-DC778E19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376227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graphs showcase the Monthly distribution of the following columns: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Sold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Waste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Revenue/ Profit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Produced (Qty)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indicate a seasonality component through changes on a month-to-month basis.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Another thing to point out is that the visualizations highlight the problem. </a:t>
            </a:r>
          </a:p>
        </p:txBody>
      </p:sp>
      <p:pic>
        <p:nvPicPr>
          <p:cNvPr id="21" name="Picture 20" descr="A graph with a line&#10;&#10;Description automatically generated">
            <a:extLst>
              <a:ext uri="{FF2B5EF4-FFF2-40B4-BE49-F238E27FC236}">
                <a16:creationId xmlns:a16="http://schemas.microsoft.com/office/drawing/2014/main" id="{E3A7B46C-CE38-00A5-9F57-9BA25610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64" y="446023"/>
            <a:ext cx="4585020" cy="1444281"/>
          </a:xfrm>
          <a:prstGeom prst="rect">
            <a:avLst/>
          </a:prstGeom>
        </p:spPr>
      </p:pic>
      <p:pic>
        <p:nvPicPr>
          <p:cNvPr id="17" name="Picture 1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F987888-4B59-26AA-5999-A7A6AA92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10" y="1959409"/>
            <a:ext cx="4658974" cy="1444281"/>
          </a:xfrm>
          <a:prstGeom prst="rect">
            <a:avLst/>
          </a:prstGeom>
        </p:spPr>
      </p:pic>
      <p:pic>
        <p:nvPicPr>
          <p:cNvPr id="15" name="Picture 14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C455A681-45BE-4F75-A9AF-9F004C9B1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636" y="3472795"/>
            <a:ext cx="4696847" cy="1444280"/>
          </a:xfrm>
          <a:prstGeom prst="rect">
            <a:avLst/>
          </a:prstGeom>
        </p:spPr>
      </p:pic>
      <p:pic>
        <p:nvPicPr>
          <p:cNvPr id="19" name="Picture 18" descr="A graph with a line&#10;&#10;Description automatically generated">
            <a:extLst>
              <a:ext uri="{FF2B5EF4-FFF2-40B4-BE49-F238E27FC236}">
                <a16:creationId xmlns:a16="http://schemas.microsoft.com/office/drawing/2014/main" id="{9F3D4834-4C0E-549D-42C7-91F367A46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86179"/>
            <a:ext cx="4774483" cy="14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B0E41A-99A8-7FC9-AFAD-67913A42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AC5879-24A1-D15E-81A5-4D3FC469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69"/>
            <a:ext cx="10515600" cy="237626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Potentially encoding the different flavors within the data set. </a:t>
            </a:r>
          </a:p>
          <a:p>
            <a:pPr>
              <a:lnSpc>
                <a:spcPct val="100000"/>
              </a:lnSpc>
            </a:pPr>
            <a:r>
              <a:rPr lang="en-US" dirty="0"/>
              <a:t>Explore feature engineering to create a column associated with the seasonality of sales. </a:t>
            </a:r>
          </a:p>
          <a:p>
            <a:pPr>
              <a:lnSpc>
                <a:spcPct val="100000"/>
              </a:lnSpc>
            </a:pPr>
            <a:r>
              <a:rPr lang="en-US" dirty="0"/>
              <a:t>Explore different Time Series models to understand which one works best in terms of our proposed solution.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5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370</Words>
  <Application>Microsoft Macintosh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Slice Demand</vt:lpstr>
      <vt:lpstr>Problem Statement:</vt:lpstr>
      <vt:lpstr>Proposed Solution &amp; Impact</vt:lpstr>
      <vt:lpstr>Data Dictionary</vt:lpstr>
      <vt:lpstr>Exploratory Data Analysis</vt:lpstr>
      <vt:lpstr>Exploratory Data Analysis (Cont.)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Ferrer</dc:creator>
  <cp:lastModifiedBy>Samuel Ferrer</cp:lastModifiedBy>
  <cp:revision>2</cp:revision>
  <dcterms:created xsi:type="dcterms:W3CDTF">2024-08-15T22:39:41Z</dcterms:created>
  <dcterms:modified xsi:type="dcterms:W3CDTF">2024-08-16T02:50:41Z</dcterms:modified>
</cp:coreProperties>
</file>