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4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08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restaurant owners would like to expand within the food and beverage realm within hospitality they can use this model to plan and ensure they can start making profits.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F02F6-2839-4199-8EDB-7DEC2526EB15}"/>
              </a:ext>
            </a:extLst>
          </p:cNvPr>
          <p:cNvSpPr txBox="1">
            <a:spLocks/>
          </p:cNvSpPr>
          <p:nvPr/>
        </p:nvSpPr>
        <p:spPr>
          <a:xfrm>
            <a:off x="8926288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ner restaurant">
            <a:extLst>
              <a:ext uri="{FF2B5EF4-FFF2-40B4-BE49-F238E27FC236}">
                <a16:creationId xmlns:a16="http://schemas.microsoft.com/office/drawing/2014/main" id="{6FA5C8CB-CE58-2F14-3604-E531F4B6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9" b="12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C0799-1D6E-1E2E-B102-8FEC9C19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933D-8AF8-5FD3-1289-FA6AA75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How can we reduce waste based on historical data of the restaurant to increase or maximize profits?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BAAE7771-1F88-BC7D-6219-83733593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CB574BAB-7A9B-2B72-EBB9-024183BA32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823-9427-3985-4962-DD0A465F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199" y="1825625"/>
            <a:ext cx="5268687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Proposal: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Using machine learning models, particularly time series models, restaurant owners can predict customer demand based on historical data. 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0B645-A1EB-84D4-2CF5-04F8A456BF06}"/>
              </a:ext>
            </a:extLst>
          </p:cNvPr>
          <p:cNvCxnSpPr/>
          <p:nvPr/>
        </p:nvCxnSpPr>
        <p:spPr>
          <a:xfrm>
            <a:off x="3113314" y="3429000"/>
            <a:ext cx="596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928B7-40C0-F7F2-2774-B0C875C1DBE1}"/>
              </a:ext>
            </a:extLst>
          </p:cNvPr>
          <p:cNvSpPr txBox="1">
            <a:spLocks/>
          </p:cNvSpPr>
          <p:nvPr/>
        </p:nvSpPr>
        <p:spPr>
          <a:xfrm>
            <a:off x="3505199" y="3600903"/>
            <a:ext cx="5268687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Impact: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900" dirty="0">
                <a:solidFill>
                  <a:srgbClr val="000000"/>
                </a:solidFill>
              </a:rPr>
              <a:t>Restaurant owners can boost profits by understanding customer demand, which helps minimize waste from unconsumed or unused products.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E5BF-C2BE-E6E5-9B60-4280BD9D6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145B-2D09-56C2-1F61-8A443DF5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93" y="2766218"/>
            <a:ext cx="3525077" cy="1325563"/>
          </a:xfrm>
        </p:spPr>
        <p:txBody>
          <a:bodyPr/>
          <a:lstStyle/>
          <a:p>
            <a:r>
              <a:rPr lang="en-US" dirty="0"/>
              <a:t>Preprocessed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3853-81B4-D9BB-A7E4-4BCB5EDAD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37372"/>
              </p:ext>
            </p:extLst>
          </p:nvPr>
        </p:nvGraphicFramePr>
        <p:xfrm>
          <a:off x="3675270" y="513079"/>
          <a:ext cx="8286709" cy="583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3733569932"/>
                    </a:ext>
                  </a:extLst>
                </a:gridCol>
                <a:gridCol w="3422005">
                  <a:extLst>
                    <a:ext uri="{9D8B030D-6E8A-4147-A177-3AD203B41FA5}">
                      <a16:colId xmlns:a16="http://schemas.microsoft.com/office/drawing/2014/main" val="3962292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416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7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6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8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 (previously 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Napolitana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0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Primavera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2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Vegetariana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Binary column to indicate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year for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1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60166"/>
                  </a:ext>
                </a:extLst>
              </a:tr>
            </a:tbl>
          </a:graphicData>
        </a:graphic>
      </p:graphicFrame>
      <p:pic>
        <p:nvPicPr>
          <p:cNvPr id="7" name="Picture 6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C59CE518-0BA9-34E8-9E6A-04511C3B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-5945797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31202FA2-8C7A-6DF8-0777-321ABC96A2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10177" b="33573"/>
          <a:stretch/>
        </p:blipFill>
        <p:spPr>
          <a:xfrm>
            <a:off x="-4596376" y="0"/>
            <a:ext cx="12191980" cy="7217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174B-0AFC-9960-4A6C-D2B23F34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5486"/>
            <a:ext cx="3932237" cy="284117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 doesn't seem like there is a clear trend on a day-to-day basis as shown by the inconsistent spikes throughout the trend visual.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it comes to the Seasonal visualization, we can see a strong seasonal component which is supported by the repeating patterns.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residuals show that there are some irregularities and noise that might need further investigation. </a:t>
            </a:r>
          </a:p>
        </p:txBody>
      </p:sp>
      <p:pic>
        <p:nvPicPr>
          <p:cNvPr id="6" name="Content Placeholder 5" descr="A graph of different types of waves&#10;&#10;Description automatically generated with medium confidence">
            <a:extLst>
              <a:ext uri="{FF2B5EF4-FFF2-40B4-BE49-F238E27FC236}">
                <a16:creationId xmlns:a16="http://schemas.microsoft.com/office/drawing/2014/main" id="{200CA69B-4FDA-6E5A-FBF8-4EE91BE2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443867"/>
            <a:ext cx="6740720" cy="4325561"/>
          </a:xfrm>
        </p:spPr>
      </p:pic>
    </p:spTree>
    <p:extLst>
      <p:ext uri="{BB962C8B-B14F-4D97-AF65-F5344CB8AC3E}">
        <p14:creationId xmlns:p14="http://schemas.microsoft.com/office/powerpoint/2010/main" val="344199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D4C05992-62D1-4104-0D18-433281FF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-415832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50020-997E-CDAC-63C4-83132A5A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</a:t>
            </a:r>
            <a:br>
              <a:rPr lang="en-US" dirty="0"/>
            </a:br>
            <a:r>
              <a:rPr lang="en-US" dirty="0"/>
              <a:t>SARIMAX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ADAE-16A7-00ED-9B23-F97EA212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013857"/>
          </a:xfrm>
        </p:spPr>
        <p:txBody>
          <a:bodyPr/>
          <a:lstStyle/>
          <a:p>
            <a:r>
              <a:rPr lang="en-US" dirty="0"/>
              <a:t>The SARIMAX model allows us to incorporate seasonal components in our data set. </a:t>
            </a:r>
          </a:p>
          <a:p>
            <a:r>
              <a:rPr lang="en-US" dirty="0"/>
              <a:t>Inputs: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Sold (Qty) column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Weekly seasonal period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0913CA-6870-40D7-1747-E4E716D20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26" y="261257"/>
            <a:ext cx="5656102" cy="60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B8D2DF7-B709-D0F0-1ABE-94C5232DD2FB}"/>
              </a:ext>
            </a:extLst>
          </p:cNvPr>
          <p:cNvSpPr txBox="1">
            <a:spLocks/>
          </p:cNvSpPr>
          <p:nvPr/>
        </p:nvSpPr>
        <p:spPr>
          <a:xfrm>
            <a:off x="839787" y="4528458"/>
            <a:ext cx="3932237" cy="151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Scores: </a:t>
            </a:r>
          </a:p>
          <a:p>
            <a:r>
              <a:rPr lang="en-US" dirty="0"/>
              <a:t>Fold 1: MAE = 512.35, MSE = 285237.55</a:t>
            </a:r>
          </a:p>
          <a:p>
            <a:r>
              <a:rPr lang="en-US" dirty="0"/>
              <a:t>Fold 2: MAE = 97.21, MSE = 15567.33 </a:t>
            </a:r>
          </a:p>
          <a:p>
            <a:r>
              <a:rPr lang="en-US" dirty="0"/>
              <a:t>Fold 3: MAE = 172.74, MSE = 41267.59</a:t>
            </a:r>
          </a:p>
        </p:txBody>
      </p:sp>
    </p:spTree>
    <p:extLst>
      <p:ext uri="{BB962C8B-B14F-4D97-AF65-F5344CB8AC3E}">
        <p14:creationId xmlns:p14="http://schemas.microsoft.com/office/powerpoint/2010/main" val="42532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86335354-3D50-AF7B-45F6-2AF7C5B45D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C5879-24A1-D15E-81A5-4D3FC469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69"/>
            <a:ext cx="10515600" cy="2376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Explore more advanced models like Prophet and an LSTM neural network. </a:t>
            </a:r>
          </a:p>
          <a:p>
            <a:pPr>
              <a:lnSpc>
                <a:spcPct val="100000"/>
              </a:lnSpc>
            </a:pPr>
            <a:r>
              <a:rPr lang="en-US" dirty="0"/>
              <a:t>Brainstorm ideas for productizing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383</Words>
  <Application>Microsoft Macintosh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Slice Demand</vt:lpstr>
      <vt:lpstr>Problem Statement:</vt:lpstr>
      <vt:lpstr>Proposed Solution &amp; Impact</vt:lpstr>
      <vt:lpstr>Preprocessed Data</vt:lpstr>
      <vt:lpstr>Exploratory Data Analysis (Cont.)</vt:lpstr>
      <vt:lpstr>Baseline Model:  SARIMAX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7</cp:revision>
  <dcterms:created xsi:type="dcterms:W3CDTF">2024-08-15T22:39:41Z</dcterms:created>
  <dcterms:modified xsi:type="dcterms:W3CDTF">2024-09-08T04:44:35Z</dcterms:modified>
</cp:coreProperties>
</file>