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restaurant owners would like to expand within the food and beverage realm within hospitality they can use this model to plan and ensure they can start making profits.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F02F6-2839-4199-8EDB-7DEC2526EB15}"/>
              </a:ext>
            </a:extLst>
          </p:cNvPr>
          <p:cNvSpPr txBox="1">
            <a:spLocks/>
          </p:cNvSpPr>
          <p:nvPr/>
        </p:nvSpPr>
        <p:spPr>
          <a:xfrm>
            <a:off x="8926288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ner restaurant">
            <a:extLst>
              <a:ext uri="{FF2B5EF4-FFF2-40B4-BE49-F238E27FC236}">
                <a16:creationId xmlns:a16="http://schemas.microsoft.com/office/drawing/2014/main" id="{6FA5C8CB-CE58-2F14-3604-E531F4B6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9" b="12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C0799-1D6E-1E2E-B102-8FEC9C19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933D-8AF8-5FD3-1289-FA6AA75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How can we reduce waste based on historical data of the restaurant to increase or maximize profits?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823-9427-3985-4962-DD0A465F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199" y="1825625"/>
            <a:ext cx="5268687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Proposal: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 learning, especially time series models, restaurant owners can predict the demand for items on their menus using their historical data.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DF268-C324-A3CF-ED8C-483BC146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199" y="3455080"/>
            <a:ext cx="5268686" cy="2454049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Restaurant owners would maximize their profits by reducing the cost of un-consumed or unused products.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gives resta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urant owners an understanding of the demand for their products and how it can vary over time.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time series model could also help restaurant owners prepare for each item on their menu and use that to their advantage to drive the sale of items.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0B645-A1EB-84D4-2CF5-04F8A456BF06}"/>
              </a:ext>
            </a:extLst>
          </p:cNvPr>
          <p:cNvCxnSpPr/>
          <p:nvPr/>
        </p:nvCxnSpPr>
        <p:spPr>
          <a:xfrm>
            <a:off x="3113314" y="3320143"/>
            <a:ext cx="596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C4D7E7-BE37-29F9-BECA-303FA0BC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49059"/>
              </p:ext>
            </p:extLst>
          </p:nvPr>
        </p:nvGraphicFramePr>
        <p:xfrm>
          <a:off x="2032000" y="1690688"/>
          <a:ext cx="8127999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457">
                  <a:extLst>
                    <a:ext uri="{9D8B030D-6E8A-4147-A177-3AD203B41FA5}">
                      <a16:colId xmlns:a16="http://schemas.microsoft.com/office/drawing/2014/main" val="1083118469"/>
                    </a:ext>
                  </a:extLst>
                </a:gridCol>
                <a:gridCol w="3303209">
                  <a:extLst>
                    <a:ext uri="{9D8B030D-6E8A-4147-A177-3AD203B41FA5}">
                      <a16:colId xmlns:a16="http://schemas.microsoft.com/office/drawing/2014/main" val="2126225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45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6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6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4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 (previously 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Flavors of the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34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2585DC-6088-85C9-6B15-5F7F90478C98}"/>
              </a:ext>
            </a:extLst>
          </p:cNvPr>
          <p:cNvSpPr txBox="1"/>
          <p:nvPr/>
        </p:nvSpPr>
        <p:spPr>
          <a:xfrm>
            <a:off x="2474685" y="6031210"/>
            <a:ext cx="750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concern for data quality is that there are 203 duplicates.</a:t>
            </a:r>
          </a:p>
          <a:p>
            <a:r>
              <a:rPr lang="en-US" dirty="0"/>
              <a:t>No seasonality feature.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6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01329F-9EFB-9DCE-632E-E30F958B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30284"/>
            <a:ext cx="3932237" cy="27230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seems to be a strong and positive correlation between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Produced(Qty)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Waste(Qty)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Revenue/ Profit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is a slight negative correlation between </a:t>
            </a:r>
            <a:r>
              <a:rPr lang="en-US" sz="1800" b="1" dirty="0"/>
              <a:t>Rain? </a:t>
            </a:r>
            <a:r>
              <a:rPr lang="en-US" sz="1800" dirty="0"/>
              <a:t>column and the </a:t>
            </a:r>
            <a:r>
              <a:rPr lang="en-US" sz="1800" b="1" dirty="0"/>
              <a:t>Temperature (Avg.) </a:t>
            </a:r>
            <a:r>
              <a:rPr lang="en-US" sz="1800" dirty="0"/>
              <a:t>column.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Slices wasted have a weak negative correlation with Temperature.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13" name="Content Placeholder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B462C52-6D94-461D-495D-56C16C87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963" y="1754979"/>
            <a:ext cx="4833677" cy="4873625"/>
          </a:xfrm>
        </p:spPr>
      </p:pic>
    </p:spTree>
    <p:extLst>
      <p:ext uri="{BB962C8B-B14F-4D97-AF65-F5344CB8AC3E}">
        <p14:creationId xmlns:p14="http://schemas.microsoft.com/office/powerpoint/2010/main" val="1552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1644-5D0F-2EE5-6F7D-DC778E19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76227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graphs showcase the Monthly distribution of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 (Qty)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indicate a seasonality component through changes on a month-to-month basis.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thing to point out is that the visualizations highlight the problem. </a:t>
            </a:r>
          </a:p>
        </p:txBody>
      </p:sp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E3A7B46C-CE38-00A5-9F57-9BA25610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29" y="566057"/>
            <a:ext cx="5608765" cy="1600200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F987888-4B59-26AA-5999-A7A6AA9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30" y="2559642"/>
            <a:ext cx="5608765" cy="1738716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9F3D4834-4C0E-549D-42C7-91F367A4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1743"/>
            <a:ext cx="5747826" cy="17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C5879-24A1-D15E-81A5-4D3FC469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69"/>
            <a:ext cx="10515600" cy="23762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Potentially encoding the different flavors within the data set.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feature engineering to create a column associated with the seasonality of sales. </a:t>
            </a:r>
          </a:p>
          <a:p>
            <a:pPr>
              <a:lnSpc>
                <a:spcPct val="100000"/>
              </a:lnSpc>
            </a:pPr>
            <a:r>
              <a:rPr lang="en-US" dirty="0"/>
              <a:t>Continuing Exploratory Data Analysis within the context of time.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different Time Series models to understand which one works best in terms of our proposed solution.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424</Words>
  <Application>Microsoft Macintosh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Slice Demand</vt:lpstr>
      <vt:lpstr>Problem Statement:</vt:lpstr>
      <vt:lpstr>Proposed Solution &amp; Impact</vt:lpstr>
      <vt:lpstr>Data</vt:lpstr>
      <vt:lpstr>Exploratory Data Analysis</vt:lpstr>
      <vt:lpstr>Exploratory Data Analysis (Cont.)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5</cp:revision>
  <dcterms:created xsi:type="dcterms:W3CDTF">2024-08-15T22:39:41Z</dcterms:created>
  <dcterms:modified xsi:type="dcterms:W3CDTF">2024-08-16T19:30:30Z</dcterms:modified>
</cp:coreProperties>
</file>