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CDFE10-891A-87BA-9BF1-66B0B94B7096}" v="215" dt="2025-10-21T17:09:55.4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2025. 10. 21.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B6DCA29-D634-8A82-3708-E9B0DED86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APR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E322A86-56E0-3C13-8444-59BC068B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Transformative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approach</a:t>
            </a:r>
            <a:endParaRPr lang="hu-HU">
              <a:ea typeface="+mn-lt"/>
              <a:cs typeface="+mn-lt"/>
            </a:endParaRPr>
          </a:p>
          <a:p>
            <a:r>
              <a:rPr lang="hu-HU" err="1">
                <a:ea typeface="+mn-lt"/>
                <a:cs typeface="+mn-lt"/>
              </a:rPr>
              <a:t>deep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learning-based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techniques</a:t>
            </a:r>
            <a:endParaRPr lang="hu-HU">
              <a:ea typeface="+mn-lt"/>
              <a:cs typeface="+mn-lt"/>
            </a:endParaRPr>
          </a:p>
          <a:p>
            <a:r>
              <a:rPr lang="hu-HU" dirty="0"/>
              <a:t>LLM</a:t>
            </a:r>
          </a:p>
          <a:p>
            <a:r>
              <a:rPr lang="hu-HU" dirty="0" err="1">
                <a:ea typeface="+mn-lt"/>
                <a:cs typeface="+mn-lt"/>
              </a:rPr>
              <a:t>critical</a:t>
            </a:r>
            <a:r>
              <a:rPr lang="hu-HU" dirty="0">
                <a:ea typeface="+mn-lt"/>
                <a:cs typeface="+mn-lt"/>
              </a:rPr>
              <a:t> software </a:t>
            </a:r>
            <a:r>
              <a:rPr lang="hu-HU" dirty="0" err="1">
                <a:ea typeface="+mn-lt"/>
                <a:cs typeface="+mn-lt"/>
              </a:rPr>
              <a:t>challenges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deadlocks,synchronization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errors</a:t>
            </a:r>
            <a:r>
              <a:rPr lang="hu-HU" dirty="0">
                <a:ea typeface="+mn-lt"/>
                <a:cs typeface="+mn-lt"/>
              </a:rPr>
              <a:t>, and </a:t>
            </a:r>
            <a:r>
              <a:rPr lang="hu-HU" dirty="0" err="1">
                <a:ea typeface="+mn-lt"/>
                <a:cs typeface="+mn-lt"/>
              </a:rPr>
              <a:t>race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conditions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 dirty="0"/>
          </a:p>
          <a:p>
            <a:r>
              <a:rPr lang="hu-HU" dirty="0" err="1">
                <a:ea typeface="+mn-lt"/>
                <a:cs typeface="+mn-lt"/>
              </a:rPr>
              <a:t>relaxed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memory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models</a:t>
            </a:r>
            <a:r>
              <a:rPr lang="hu-HU" dirty="0">
                <a:ea typeface="+mn-lt"/>
                <a:cs typeface="+mn-lt"/>
              </a:rPr>
              <a:t> (RMM)</a:t>
            </a:r>
          </a:p>
          <a:p>
            <a:r>
              <a:rPr lang="hu-HU" dirty="0">
                <a:ea typeface="+mn-lt"/>
                <a:cs typeface="+mn-lt"/>
              </a:rPr>
              <a:t>Total </a:t>
            </a:r>
            <a:r>
              <a:rPr lang="hu-HU" dirty="0" err="1">
                <a:ea typeface="+mn-lt"/>
                <a:cs typeface="+mn-lt"/>
              </a:rPr>
              <a:t>Store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(TSO)</a:t>
            </a:r>
          </a:p>
          <a:p>
            <a:r>
              <a:rPr lang="hu-HU" dirty="0" err="1">
                <a:ea typeface="+mn-lt"/>
                <a:cs typeface="+mn-lt"/>
              </a:rPr>
              <a:t>Partial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Store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Order</a:t>
            </a:r>
            <a:r>
              <a:rPr lang="hu-HU" dirty="0">
                <a:ea typeface="+mn-lt"/>
                <a:cs typeface="+mn-lt"/>
              </a:rPr>
              <a:t> (PSO)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29302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75DF03-B31F-DFA4-7478-FBCD8C4B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3009908-69D1-201F-6469-688D41247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ea typeface="+mn-lt"/>
                <a:cs typeface="+mn-lt"/>
              </a:rPr>
              <a:t>fine-tuning</a:t>
            </a:r>
            <a:endParaRPr lang="hu-HU" dirty="0" err="1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Prompting</a:t>
            </a:r>
            <a:endParaRPr lang="hu-HU" dirty="0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procedural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pipelines</a:t>
            </a:r>
            <a:endParaRPr lang="hu-HU" dirty="0">
              <a:ea typeface="+mn-lt"/>
              <a:cs typeface="+mn-lt"/>
            </a:endParaRPr>
          </a:p>
          <a:p>
            <a:r>
              <a:rPr lang="hu-HU" err="1">
                <a:ea typeface="+mn-lt"/>
                <a:cs typeface="+mn-lt"/>
              </a:rPr>
              <a:t>agentic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frameworks</a:t>
            </a:r>
            <a:endParaRPr lang="hu-HU" dirty="0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strong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task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alignment</a:t>
            </a:r>
            <a:endParaRPr lang="hu-HU" dirty="0">
              <a:ea typeface="+mn-lt"/>
              <a:cs typeface="+mn-lt"/>
            </a:endParaRPr>
          </a:p>
          <a:p>
            <a:r>
              <a:rPr lang="hu-HU" dirty="0">
                <a:ea typeface="+mn-lt"/>
                <a:cs typeface="+mn-lt"/>
              </a:rPr>
              <a:t>trade-</a:t>
            </a:r>
            <a:r>
              <a:rPr lang="hu-HU" dirty="0" err="1">
                <a:ea typeface="+mn-lt"/>
                <a:cs typeface="+mn-lt"/>
              </a:rPr>
              <a:t>offs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significant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computational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invest</a:t>
            </a:r>
            <a:r>
              <a:rPr lang="hu-HU" dirty="0">
                <a:ea typeface="+mn-lt"/>
                <a:cs typeface="+mn-lt"/>
              </a:rPr>
              <a:t>-ment and </a:t>
            </a:r>
            <a:r>
              <a:rPr lang="hu-HU" dirty="0" err="1">
                <a:ea typeface="+mn-lt"/>
                <a:cs typeface="+mn-lt"/>
              </a:rPr>
              <a:t>large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datasets</a:t>
            </a:r>
            <a:r>
              <a:rPr lang="hu-HU" dirty="0">
                <a:ea typeface="+mn-lt"/>
                <a:cs typeface="+mn-lt"/>
              </a:rPr>
              <a:t>)</a:t>
            </a:r>
            <a:endParaRPr lang="hu-HU"/>
          </a:p>
          <a:p>
            <a:r>
              <a:rPr lang="hu-HU" dirty="0" err="1"/>
              <a:t>Prompting</a:t>
            </a:r>
            <a:r>
              <a:rPr lang="hu-HU" dirty="0"/>
              <a:t> (rapid </a:t>
            </a:r>
            <a:r>
              <a:rPr lang="hu-HU" dirty="0" err="1"/>
              <a:t>deployment</a:t>
            </a:r>
            <a:r>
              <a:rPr lang="hu-HU" dirty="0"/>
              <a:t>, </a:t>
            </a:r>
            <a:r>
              <a:rPr lang="hu-HU" dirty="0" err="1"/>
              <a:t>but</a:t>
            </a:r>
            <a:r>
              <a:rPr lang="hu-HU" dirty="0"/>
              <a:t> </a:t>
            </a:r>
            <a:r>
              <a:rPr lang="hu-HU" dirty="0">
                <a:ea typeface="+mn-lt"/>
                <a:cs typeface="+mn-lt"/>
              </a:rPr>
              <a:t>prompt design and </a:t>
            </a:r>
            <a:r>
              <a:rPr lang="hu-HU" dirty="0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LLM’s</a:t>
            </a:r>
            <a:r>
              <a:rPr lang="hu-HU" dirty="0">
                <a:ea typeface="+mn-lt"/>
                <a:cs typeface="+mn-lt"/>
              </a:rPr>
              <a:t> fixed context </a:t>
            </a:r>
            <a:r>
              <a:rPr lang="hu-HU" dirty="0" err="1">
                <a:ea typeface="+mn-lt"/>
                <a:cs typeface="+mn-lt"/>
              </a:rPr>
              <a:t>window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264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9745AC0-D932-BCC8-51EA-5B998EF3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ea typeface="+mj-lt"/>
                <a:cs typeface="+mj-lt"/>
              </a:rPr>
              <a:t>Key </a:t>
            </a:r>
            <a:r>
              <a:rPr lang="hu-HU" dirty="0" err="1">
                <a:ea typeface="+mj-lt"/>
                <a:cs typeface="+mj-lt"/>
              </a:rPr>
              <a:t>persistent</a:t>
            </a:r>
            <a:r>
              <a:rPr lang="hu-HU" dirty="0">
                <a:ea typeface="+mj-lt"/>
                <a:cs typeface="+mj-lt"/>
              </a:rPr>
              <a:t> </a:t>
            </a:r>
            <a:r>
              <a:rPr lang="hu-HU" dirty="0" err="1">
                <a:ea typeface="+mj-lt"/>
                <a:cs typeface="+mj-lt"/>
              </a:rPr>
              <a:t>challenges</a:t>
            </a:r>
            <a:endParaRPr lang="hu-HU" dirty="0" err="1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191651-FC2A-DCEE-33AA-C4E3FBF66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 err="1">
                <a:ea typeface="+mn-lt"/>
                <a:cs typeface="+mn-lt"/>
              </a:rPr>
              <a:t>Verifying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Semantic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Correctness</a:t>
            </a:r>
          </a:p>
          <a:p>
            <a:r>
              <a:rPr lang="hu-HU" dirty="0" err="1">
                <a:ea typeface="+mn-lt"/>
                <a:cs typeface="+mn-lt"/>
              </a:rPr>
              <a:t>Mitigating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Side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Effects</a:t>
            </a:r>
            <a:r>
              <a:rPr lang="hu-HU" dirty="0">
                <a:ea typeface="+mn-lt"/>
                <a:cs typeface="+mn-lt"/>
              </a:rPr>
              <a:t> and New </a:t>
            </a:r>
            <a:r>
              <a:rPr lang="hu-HU" dirty="0" err="1">
                <a:ea typeface="+mn-lt"/>
                <a:cs typeface="+mn-lt"/>
              </a:rPr>
              <a:t>Errors</a:t>
            </a:r>
          </a:p>
          <a:p>
            <a:r>
              <a:rPr lang="hu-HU" dirty="0" err="1">
                <a:ea typeface="+mn-lt"/>
                <a:cs typeface="+mn-lt"/>
              </a:rPr>
              <a:t>Preventing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Structure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Degradation</a:t>
            </a:r>
            <a:endParaRPr lang="hu-HU" dirty="0" err="1"/>
          </a:p>
        </p:txBody>
      </p:sp>
    </p:spTree>
    <p:extLst>
      <p:ext uri="{BB962C8B-B14F-4D97-AF65-F5344CB8AC3E}">
        <p14:creationId xmlns:p14="http://schemas.microsoft.com/office/powerpoint/2010/main" val="1511670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4FC7D3-DBE9-48B6-624D-56BD2864C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Scope</a:t>
            </a:r>
            <a:r>
              <a:rPr lang="hu-HU" dirty="0"/>
              <a:t> of </a:t>
            </a:r>
            <a:r>
              <a:rPr lang="hu-HU" dirty="0" err="1"/>
              <a:t>study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C158F07-1B9E-386E-0042-75A748B20C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u-HU" err="1">
                <a:ea typeface="+mn-lt"/>
                <a:cs typeface="+mn-lt"/>
              </a:rPr>
              <a:t>empirical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evaluation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the</a:t>
            </a:r>
            <a:r>
              <a:rPr lang="hu-HU" dirty="0">
                <a:ea typeface="+mn-lt"/>
                <a:cs typeface="+mn-lt"/>
              </a:rPr>
              <a:t> APR </a:t>
            </a:r>
            <a:r>
              <a:rPr lang="hu-HU" err="1">
                <a:ea typeface="+mn-lt"/>
                <a:cs typeface="+mn-lt"/>
              </a:rPr>
              <a:t>capabilities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available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LLMs</a:t>
            </a:r>
            <a:endParaRPr lang="hu-HU">
              <a:ea typeface="+mn-lt"/>
              <a:cs typeface="+mn-lt"/>
            </a:endParaRPr>
          </a:p>
          <a:p>
            <a:r>
              <a:rPr lang="hu-HU" dirty="0" err="1">
                <a:ea typeface="+mn-lt"/>
                <a:cs typeface="+mn-lt"/>
              </a:rPr>
              <a:t>critical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evaluation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dimensions</a:t>
            </a:r>
            <a:r>
              <a:rPr lang="hu-HU" dirty="0">
                <a:ea typeface="+mn-lt"/>
                <a:cs typeface="+mn-lt"/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ea typeface="+mn-lt"/>
                <a:cs typeface="+mn-lt"/>
              </a:rPr>
              <a:t>Patch </a:t>
            </a:r>
            <a:r>
              <a:rPr lang="hu-HU" dirty="0" err="1">
                <a:ea typeface="+mn-lt"/>
                <a:cs typeface="+mn-lt"/>
              </a:rPr>
              <a:t>Accuracy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Correctness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 err="1">
                <a:ea typeface="+mn-lt"/>
                <a:cs typeface="+mn-lt"/>
              </a:rPr>
              <a:t>Newly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Introduced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Bugs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Side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Effects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hu-HU" dirty="0">
                <a:ea typeface="+mn-lt"/>
                <a:cs typeface="+mn-lt"/>
              </a:rPr>
              <a:t>Time of </a:t>
            </a:r>
            <a:r>
              <a:rPr lang="hu-HU" dirty="0" err="1">
                <a:ea typeface="+mn-lt"/>
                <a:cs typeface="+mn-lt"/>
              </a:rPr>
              <a:t>Reply</a:t>
            </a:r>
            <a:r>
              <a:rPr lang="hu-HU" dirty="0">
                <a:ea typeface="+mn-lt"/>
                <a:cs typeface="+mn-lt"/>
              </a:rPr>
              <a:t> (</a:t>
            </a:r>
            <a:r>
              <a:rPr lang="hu-HU" dirty="0" err="1">
                <a:ea typeface="+mn-lt"/>
                <a:cs typeface="+mn-lt"/>
              </a:rPr>
              <a:t>Efficiency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r>
              <a:rPr lang="hu-HU" err="1">
                <a:ea typeface="+mn-lt"/>
                <a:cs typeface="+mn-lt"/>
              </a:rPr>
              <a:t>varying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err="1">
                <a:ea typeface="+mn-lt"/>
                <a:cs typeface="+mn-lt"/>
              </a:rPr>
              <a:t>levels</a:t>
            </a:r>
            <a:r>
              <a:rPr lang="hu-HU" dirty="0">
                <a:ea typeface="+mn-lt"/>
                <a:cs typeface="+mn-lt"/>
              </a:rPr>
              <a:t> of </a:t>
            </a:r>
            <a:r>
              <a:rPr lang="hu-HU" err="1">
                <a:ea typeface="+mn-lt"/>
                <a:cs typeface="+mn-lt"/>
              </a:rPr>
              <a:t>complexity</a:t>
            </a:r>
            <a:r>
              <a:rPr lang="hu-HU" dirty="0">
                <a:ea typeface="+mn-lt"/>
                <a:cs typeface="+mn-lt"/>
              </a:rPr>
              <a:t> (1,3,5 </a:t>
            </a:r>
            <a:r>
              <a:rPr lang="hu-HU" err="1">
                <a:ea typeface="+mn-lt"/>
                <a:cs typeface="+mn-lt"/>
              </a:rPr>
              <a:t>bugs</a:t>
            </a:r>
            <a:r>
              <a:rPr lang="hu-HU" dirty="0">
                <a:ea typeface="+mn-lt"/>
                <a:cs typeface="+mn-lt"/>
              </a:rPr>
              <a:t>)</a:t>
            </a:r>
          </a:p>
          <a:p>
            <a:r>
              <a:rPr lang="hu-HU" dirty="0" err="1">
                <a:ea typeface="+mn-lt"/>
                <a:cs typeface="+mn-lt"/>
              </a:rPr>
              <a:t>simple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versus</a:t>
            </a:r>
            <a:r>
              <a:rPr lang="hu-HU" dirty="0">
                <a:ea typeface="+mn-lt"/>
                <a:cs typeface="+mn-lt"/>
              </a:rPr>
              <a:t> </a:t>
            </a:r>
            <a:r>
              <a:rPr lang="hu-HU" dirty="0" err="1">
                <a:ea typeface="+mn-lt"/>
                <a:cs typeface="+mn-lt"/>
              </a:rPr>
              <a:t>complex</a:t>
            </a:r>
            <a:r>
              <a:rPr lang="hu-HU" dirty="0">
                <a:ea typeface="+mn-lt"/>
                <a:cs typeface="+mn-lt"/>
              </a:rPr>
              <a:t> (multi-</a:t>
            </a:r>
            <a:r>
              <a:rPr lang="hu-HU" dirty="0" err="1">
                <a:ea typeface="+mn-lt"/>
                <a:cs typeface="+mn-lt"/>
              </a:rPr>
              <a:t>hunk</a:t>
            </a:r>
            <a:r>
              <a:rPr lang="hu-HU" dirty="0">
                <a:ea typeface="+mn-lt"/>
                <a:cs typeface="+mn-lt"/>
              </a:rPr>
              <a:t>) </a:t>
            </a:r>
            <a:r>
              <a:rPr lang="hu-HU" dirty="0" err="1">
                <a:ea typeface="+mn-lt"/>
                <a:cs typeface="+mn-lt"/>
              </a:rPr>
              <a:t>defects</a:t>
            </a:r>
            <a:r>
              <a:rPr lang="hu-HU" dirty="0">
                <a:ea typeface="+mn-lt"/>
                <a:cs typeface="+mn-lt"/>
              </a:rPr>
              <a:t> performance </a:t>
            </a:r>
            <a:r>
              <a:rPr lang="hu-HU" dirty="0" err="1">
                <a:ea typeface="+mn-lt"/>
                <a:cs typeface="+mn-lt"/>
              </a:rPr>
              <a:t>comparison</a:t>
            </a:r>
            <a:endParaRPr lang="hu-HU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53888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5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6" baseType="lpstr">
      <vt:lpstr>Office-téma</vt:lpstr>
      <vt:lpstr>PowerPoint-bemutató</vt:lpstr>
      <vt:lpstr>APR</vt:lpstr>
      <vt:lpstr>PowerPoint-bemutató</vt:lpstr>
      <vt:lpstr>Key persistent challenges</vt:lpstr>
      <vt:lpstr>Scope of study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98</cp:revision>
  <dcterms:created xsi:type="dcterms:W3CDTF">2025-10-21T16:16:36Z</dcterms:created>
  <dcterms:modified xsi:type="dcterms:W3CDTF">2025-10-21T17:09:56Z</dcterms:modified>
</cp:coreProperties>
</file>