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1050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1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8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06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9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3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9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74352" y="2732573"/>
            <a:ext cx="3624542" cy="4305538"/>
            <a:chOff x="151225" y="268942"/>
            <a:chExt cx="6586533" cy="7824042"/>
          </a:xfrm>
        </p:grpSpPr>
        <p:sp>
          <p:nvSpPr>
            <p:cNvPr id="4" name="正方形/長方形 3"/>
            <p:cNvSpPr/>
            <p:nvPr/>
          </p:nvSpPr>
          <p:spPr>
            <a:xfrm>
              <a:off x="151225" y="268942"/>
              <a:ext cx="1049812" cy="4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/>
                <a:t>Your Application</a:t>
              </a:r>
              <a:endParaRPr lang="ja-JP" altLang="en-US" sz="8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5" y="268942"/>
              <a:ext cx="1049812" cy="46816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accent2"/>
                  </a:solidFill>
                </a:rPr>
                <a:t>IoT Driver Insights</a:t>
              </a:r>
              <a:endParaRPr lang="ja-JP" alt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42"/>
              <a:ext cx="1049812" cy="468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/>
                <a:t>IoT Map Insights</a:t>
              </a:r>
              <a:endParaRPr lang="ja-JP" altLang="en-US" sz="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04393" y="7624818"/>
              <a:ext cx="1049812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/>
                <a:t>Your Application</a:t>
              </a:r>
              <a:endParaRPr lang="ja-JP" altLang="en-US" sz="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5" y="7624818"/>
              <a:ext cx="1049812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/>
                <a:t>IoT Driver Insights</a:t>
              </a:r>
              <a:endParaRPr lang="ja-JP" altLang="en-US" sz="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702"/>
              <a:ext cx="1049812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/>
                <a:t>IoT Map Insights</a:t>
              </a:r>
              <a:endParaRPr lang="ja-JP" altLang="en-US" sz="800" dirty="0"/>
            </a:p>
          </p:txBody>
        </p:sp>
        <p:cxnSp>
          <p:nvCxnSpPr>
            <p:cNvPr id="11" name="直線コネクタ 10"/>
            <p:cNvCxnSpPr>
              <a:stCxn id="4" idx="2"/>
              <a:endCxn id="7" idx="2"/>
            </p:cNvCxnSpPr>
            <p:nvPr/>
          </p:nvCxnSpPr>
          <p:spPr>
            <a:xfrm>
              <a:off x="676131" y="737108"/>
              <a:ext cx="53168" cy="73558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1" y="737108"/>
              <a:ext cx="0" cy="73558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8"/>
              <a:ext cx="0" cy="23017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882762" y="1108767"/>
              <a:ext cx="1811390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</a:t>
              </a:r>
              <a:r>
                <a:rPr lang="en-US" altLang="ja-JP" sz="700" dirty="0"/>
                <a:t>Car Probe Data</a:t>
              </a:r>
              <a:endParaRPr lang="ja-JP" altLang="en-US" sz="7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0" y="1345139"/>
              <a:ext cx="1504267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/>
                <a:t>API: mapMatching</a:t>
              </a:r>
              <a:endParaRPr lang="ja-JP" altLang="en-US" sz="8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82762" y="1543137"/>
              <a:ext cx="2961528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[Response] </a:t>
              </a:r>
              <a:r>
                <a:rPr lang="en-US" altLang="ja-JP" sz="700" dirty="0"/>
                <a:t>Map Matched Car Probe Data</a:t>
              </a:r>
              <a:endParaRPr lang="ja-JP" altLang="en-US" sz="700" dirty="0"/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1" y="1411814"/>
              <a:ext cx="36564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676131" y="1543137"/>
              <a:ext cx="36564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676131" y="2538371"/>
              <a:ext cx="36564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>
              <a:off x="676131" y="2669695"/>
              <a:ext cx="36564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882760" y="2235323"/>
              <a:ext cx="1607687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Road Link ID</a:t>
              </a:r>
              <a:endParaRPr lang="ja-JP" altLang="en-US" sz="7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10"/>
              <a:ext cx="1933612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/>
                <a:t>API: </a:t>
              </a:r>
              <a:r>
                <a:rPr lang="en-US" altLang="ja-JP" sz="800" dirty="0" smtClean="0"/>
                <a:t>getLinkInformation</a:t>
              </a:r>
              <a:endParaRPr lang="ja-JP" altLang="en-US" sz="8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882762" y="2671107"/>
              <a:ext cx="1576349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[Response] Road Type</a:t>
              </a:r>
              <a:endParaRPr lang="ja-JP" altLang="en-US" sz="7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376982" y="1308018"/>
              <a:ext cx="271196" cy="3112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376982" y="2459938"/>
              <a:ext cx="271196" cy="3112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>
              <a:off x="676131" y="3535363"/>
              <a:ext cx="1910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802579" y="3218175"/>
              <a:ext cx="3773207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Map Matched Car Probe Data + Road Type</a:t>
              </a:r>
              <a:endParaRPr lang="ja-JP" altLang="en-US" sz="700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21"/>
              <a:ext cx="1516803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2"/>
                  </a:solidFill>
                </a:rPr>
                <a:t>API: </a:t>
              </a:r>
              <a:r>
                <a:rPr lang="en-US" altLang="ja-JP" sz="800" dirty="0" smtClean="0">
                  <a:solidFill>
                    <a:schemeClr val="accent2"/>
                  </a:solidFill>
                </a:rPr>
                <a:t>sendCarProbe</a:t>
              </a:r>
              <a:endParaRPr lang="ja-JP" alt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586769" y="3404923"/>
              <a:ext cx="271196" cy="311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accent2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04393" y="914400"/>
              <a:ext cx="6533365" cy="3001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9"/>
              <a:ext cx="389309" cy="195777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accent5"/>
                  </a:solidFill>
                </a:rPr>
                <a:t>loop</a:t>
              </a:r>
              <a:endParaRPr kumimoji="1" lang="ja-JP" altLang="en-US" sz="600" dirty="0">
                <a:solidFill>
                  <a:schemeClr val="accent5"/>
                </a:solidFill>
              </a:endParaRPr>
            </a:p>
          </p:txBody>
        </p:sp>
        <p:cxnSp>
          <p:nvCxnSpPr>
            <p:cNvPr id="74" name="直線矢印コネクタ 73"/>
            <p:cNvCxnSpPr/>
            <p:nvPr/>
          </p:nvCxnSpPr>
          <p:spPr>
            <a:xfrm>
              <a:off x="676131" y="4362759"/>
              <a:ext cx="1910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テキスト ボックス 74"/>
            <p:cNvSpPr txBox="1"/>
            <p:nvPr/>
          </p:nvSpPr>
          <p:spPr>
            <a:xfrm>
              <a:off x="802579" y="4077843"/>
              <a:ext cx="1733043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Date From/To</a:t>
              </a:r>
              <a:endParaRPr lang="ja-JP" altLang="en-US" sz="7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586769" y="4265994"/>
              <a:ext cx="271196" cy="311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accent2"/>
                </a:solidFill>
              </a:endParaRPr>
            </a:p>
          </p:txBody>
        </p:sp>
        <p:cxnSp>
          <p:nvCxnSpPr>
            <p:cNvPr id="78" name="直線矢印コネクタ 77"/>
            <p:cNvCxnSpPr/>
            <p:nvPr/>
          </p:nvCxnSpPr>
          <p:spPr>
            <a:xfrm flipH="1">
              <a:off x="676131" y="4522063"/>
              <a:ext cx="1880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802578" y="4615480"/>
              <a:ext cx="1173934" cy="195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/>
                <a:t>[Response] </a:t>
              </a:r>
              <a:r>
                <a:rPr lang="en-US" altLang="ja-JP" sz="700" dirty="0" smtClean="0"/>
                <a:t>Job ID</a:t>
              </a:r>
              <a:endParaRPr lang="ja-JP" altLang="en-US" sz="7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81"/>
              <a:ext cx="4312381" cy="9566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70"/>
              <a:ext cx="389309" cy="195777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accent5"/>
                  </a:solidFill>
                </a:rPr>
                <a:t>loop</a:t>
              </a:r>
              <a:endParaRPr kumimoji="1" lang="ja-JP" altLang="en-US" sz="600" dirty="0">
                <a:solidFill>
                  <a:schemeClr val="accent5"/>
                </a:solidFill>
              </a:endParaRPr>
            </a:p>
          </p:txBody>
        </p:sp>
        <p:cxnSp>
          <p:nvCxnSpPr>
            <p:cNvPr id="85" name="直線矢印コネクタ 84"/>
            <p:cNvCxnSpPr/>
            <p:nvPr/>
          </p:nvCxnSpPr>
          <p:spPr>
            <a:xfrm>
              <a:off x="676131" y="5383904"/>
              <a:ext cx="1910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/>
            <p:cNvSpPr txBox="1"/>
            <p:nvPr/>
          </p:nvSpPr>
          <p:spPr>
            <a:xfrm>
              <a:off x="802579" y="5098987"/>
              <a:ext cx="1159540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Job ID</a:t>
              </a:r>
              <a:endParaRPr lang="ja-JP" altLang="en-US" sz="700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586769" y="5287139"/>
              <a:ext cx="271196" cy="311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accent2"/>
                </a:solidFill>
              </a:endParaRPr>
            </a:p>
          </p:txBody>
        </p:sp>
        <p:cxnSp>
          <p:nvCxnSpPr>
            <p:cNvPr id="89" name="直線矢印コネクタ 88"/>
            <p:cNvCxnSpPr/>
            <p:nvPr/>
          </p:nvCxnSpPr>
          <p:spPr>
            <a:xfrm flipH="1">
              <a:off x="676131" y="5543208"/>
              <a:ext cx="1880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/>
            <p:cNvSpPr txBox="1"/>
            <p:nvPr/>
          </p:nvSpPr>
          <p:spPr>
            <a:xfrm>
              <a:off x="802578" y="5636627"/>
              <a:ext cx="1447754" cy="195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/>
                <a:t>[Response] </a:t>
              </a:r>
              <a:r>
                <a:rPr lang="en-US" altLang="ja-JP" sz="700" dirty="0" smtClean="0"/>
                <a:t>Job Status</a:t>
              </a:r>
              <a:endParaRPr lang="ja-JP" altLang="en-US" sz="700" dirty="0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80"/>
              <a:ext cx="1701704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 smtClean="0">
                  <a:solidFill>
                    <a:schemeClr val="accent2"/>
                  </a:solidFill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55"/>
              <a:ext cx="1228485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 smtClean="0">
                  <a:solidFill>
                    <a:schemeClr val="accent2"/>
                  </a:solidFill>
                </a:rPr>
                <a:t>API: getJobInfo</a:t>
              </a:r>
            </a:p>
          </p:txBody>
        </p:sp>
        <p:cxnSp>
          <p:nvCxnSpPr>
            <p:cNvPr id="93" name="直線矢印コネクタ 92"/>
            <p:cNvCxnSpPr/>
            <p:nvPr/>
          </p:nvCxnSpPr>
          <p:spPr>
            <a:xfrm>
              <a:off x="676131" y="6413138"/>
              <a:ext cx="1910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02579" y="6128225"/>
              <a:ext cx="1159540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Job ID</a:t>
              </a:r>
              <a:endParaRPr lang="ja-JP" altLang="en-US" sz="7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586769" y="6316373"/>
              <a:ext cx="271196" cy="311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accent2"/>
                </a:solidFill>
              </a:endParaRPr>
            </a:p>
          </p:txBody>
        </p:sp>
        <p:cxnSp>
          <p:nvCxnSpPr>
            <p:cNvPr id="96" name="直線矢印コネクタ 95"/>
            <p:cNvCxnSpPr/>
            <p:nvPr/>
          </p:nvCxnSpPr>
          <p:spPr>
            <a:xfrm flipH="1">
              <a:off x="676131" y="6572442"/>
              <a:ext cx="1880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802578" y="6665861"/>
              <a:ext cx="1683705" cy="195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/>
                <a:t>[Response] </a:t>
              </a:r>
              <a:r>
                <a:rPr lang="en-US" altLang="ja-JP" sz="700" dirty="0" smtClean="0"/>
                <a:t>Trip UUID List</a:t>
              </a:r>
              <a:endParaRPr lang="ja-JP" altLang="en-US" sz="700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9"/>
              <a:ext cx="2739022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 smtClean="0">
                  <a:solidFill>
                    <a:schemeClr val="accent2"/>
                  </a:solidFill>
                </a:rPr>
                <a:t>API: getAnalyzedTripSummaryList</a:t>
              </a:r>
            </a:p>
          </p:txBody>
        </p:sp>
        <p:cxnSp>
          <p:nvCxnSpPr>
            <p:cNvPr id="99" name="直線矢印コネクタ 98"/>
            <p:cNvCxnSpPr/>
            <p:nvPr/>
          </p:nvCxnSpPr>
          <p:spPr>
            <a:xfrm>
              <a:off x="676131" y="7501513"/>
              <a:ext cx="19106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802579" y="7216597"/>
              <a:ext cx="1422786" cy="2105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 smtClean="0"/>
                <a:t>[Request] Trip UUID</a:t>
              </a:r>
              <a:endParaRPr lang="ja-JP" altLang="en-US" sz="700" dirty="0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586769" y="7404748"/>
              <a:ext cx="271196" cy="311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solidFill>
                  <a:schemeClr val="accent2"/>
                </a:solidFill>
              </a:endParaRPr>
            </a:p>
          </p:txBody>
        </p:sp>
        <p:cxnSp>
          <p:nvCxnSpPr>
            <p:cNvPr id="102" name="直線矢印コネクタ 101"/>
            <p:cNvCxnSpPr/>
            <p:nvPr/>
          </p:nvCxnSpPr>
          <p:spPr>
            <a:xfrm flipH="1">
              <a:off x="676131" y="7660817"/>
              <a:ext cx="1880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802578" y="7754239"/>
              <a:ext cx="1459406" cy="19575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700" dirty="0"/>
                <a:t>[Response] </a:t>
              </a:r>
              <a:r>
                <a:rPr lang="en-US" altLang="ja-JP" sz="700" dirty="0" smtClean="0"/>
                <a:t>Trip Detail</a:t>
              </a:r>
              <a:endParaRPr lang="ja-JP" altLang="en-US" sz="700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3"/>
              <a:ext cx="2015093" cy="2406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 smtClean="0">
                  <a:solidFill>
                    <a:schemeClr val="accent2"/>
                  </a:solidFill>
                </a:rPr>
                <a:t>API: getAnalyzedTripInfo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116</Words>
  <Application>Microsoft Office PowerPoint</Application>
  <PresentationFormat>画面に合わせる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Shoichiro Watanabe</cp:lastModifiedBy>
  <cp:revision>14</cp:revision>
  <dcterms:created xsi:type="dcterms:W3CDTF">2016-03-24T10:31:07Z</dcterms:created>
  <dcterms:modified xsi:type="dcterms:W3CDTF">2016-03-24T14:28:19Z</dcterms:modified>
</cp:coreProperties>
</file>