
<file path=[Content_Types].xml><?xml version="1.0" encoding="utf-8"?>
<Types xmlns="http://schemas.openxmlformats.org/package/2006/content-types">
  <Default Extension="jpeg" ContentType="image/jpeg"/>
  <Default Extension="jpg" ContentType="image/png"/>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7" r:id="rId6"/>
    <p:sldId id="260" r:id="rId7"/>
    <p:sldId id="264" r:id="rId8"/>
    <p:sldId id="265" r:id="rId9"/>
    <p:sldId id="266"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21" autoAdjust="0"/>
    <p:restoredTop sz="82438" autoAdjust="0"/>
  </p:normalViewPr>
  <p:slideViewPr>
    <p:cSldViewPr snapToGrid="0">
      <p:cViewPr>
        <p:scale>
          <a:sx n="100" d="100"/>
          <a:sy n="100" d="100"/>
        </p:scale>
        <p:origin x="37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BA6D48-1577-48D8-AB08-DED7271189E9}" type="doc">
      <dgm:prSet loTypeId="urn:microsoft.com/office/officeart/2005/8/layout/hierarchy3" loCatId="hierarchy" qsTypeId="urn:microsoft.com/office/officeart/2005/8/quickstyle/simple5" qsCatId="simple" csTypeId="urn:microsoft.com/office/officeart/2005/8/colors/accent1_2" csCatId="accent1" phldr="1"/>
      <dgm:spPr/>
      <dgm:t>
        <a:bodyPr/>
        <a:lstStyle/>
        <a:p>
          <a:endParaRPr lang="zh-TW" altLang="en-US"/>
        </a:p>
      </dgm:t>
    </dgm:pt>
    <dgm:pt modelId="{BCC7CBC6-4588-47EC-A503-156A10EC8602}">
      <dgm:prSet phldrT="[Text]"/>
      <dgm:spPr/>
      <dgm:t>
        <a:bodyPr/>
        <a:lstStyle/>
        <a:p>
          <a:r>
            <a:rPr lang="en-US" altLang="zh-CN" dirty="0" err="1"/>
            <a:t>Sortino</a:t>
          </a:r>
          <a:r>
            <a:rPr lang="en-US" altLang="zh-CN" dirty="0"/>
            <a:t> Ratio</a:t>
          </a:r>
          <a:endParaRPr lang="zh-TW" altLang="en-US" dirty="0"/>
        </a:p>
      </dgm:t>
    </dgm:pt>
    <dgm:pt modelId="{998BB035-1491-449F-AFC8-939ECAB51E63}" type="parTrans" cxnId="{15AFEC9B-416E-4F01-B5F9-28B77D5B78FC}">
      <dgm:prSet/>
      <dgm:spPr/>
      <dgm:t>
        <a:bodyPr/>
        <a:lstStyle/>
        <a:p>
          <a:endParaRPr lang="zh-TW" altLang="en-US"/>
        </a:p>
      </dgm:t>
    </dgm:pt>
    <dgm:pt modelId="{CD361CA8-E274-415C-9152-E326F58E6FEC}" type="sibTrans" cxnId="{15AFEC9B-416E-4F01-B5F9-28B77D5B78FC}">
      <dgm:prSet/>
      <dgm:spPr/>
      <dgm:t>
        <a:bodyPr/>
        <a:lstStyle/>
        <a:p>
          <a:endParaRPr lang="zh-TW" altLang="en-US"/>
        </a:p>
      </dgm:t>
    </dgm:pt>
    <dgm:pt modelId="{80889745-31D7-4554-AA7D-B7D2D6AD25FA}">
      <dgm:prSet phldrT="[Text]"/>
      <dgm:spPr/>
      <dgm:t>
        <a:bodyPr/>
        <a:lstStyle/>
        <a:p>
          <a:r>
            <a:rPr lang="zh-CN" altLang="en-US" dirty="0"/>
            <a:t>美林時鐘</a:t>
          </a:r>
          <a:endParaRPr lang="zh-TW" altLang="en-US" dirty="0"/>
        </a:p>
      </dgm:t>
    </dgm:pt>
    <dgm:pt modelId="{46D56A84-8CE1-4F9E-85DA-EDD8E9F3C07C}" type="parTrans" cxnId="{BB315A7F-FE3A-486A-8A32-F14E59D4115C}">
      <dgm:prSet/>
      <dgm:spPr/>
      <dgm:t>
        <a:bodyPr/>
        <a:lstStyle/>
        <a:p>
          <a:endParaRPr lang="zh-TW" altLang="en-US"/>
        </a:p>
      </dgm:t>
    </dgm:pt>
    <dgm:pt modelId="{C5830DE7-F7F8-4898-9478-A74A33FD7464}" type="sibTrans" cxnId="{BB315A7F-FE3A-486A-8A32-F14E59D4115C}">
      <dgm:prSet/>
      <dgm:spPr/>
      <dgm:t>
        <a:bodyPr/>
        <a:lstStyle/>
        <a:p>
          <a:endParaRPr lang="zh-TW" altLang="en-US"/>
        </a:p>
      </dgm:t>
    </dgm:pt>
    <dgm:pt modelId="{A3EE607E-0108-4C26-8B13-101965DBB67E}">
      <dgm:prSet phldrT="[Text]"/>
      <dgm:spPr/>
      <dgm:t>
        <a:bodyPr/>
        <a:lstStyle/>
        <a:p>
          <a:r>
            <a:rPr lang="zh-CN" altLang="en-US" dirty="0"/>
            <a:t>更多因子</a:t>
          </a:r>
          <a:endParaRPr lang="zh-TW" altLang="en-US" dirty="0"/>
        </a:p>
      </dgm:t>
    </dgm:pt>
    <dgm:pt modelId="{1BA89012-D773-40F8-BFF4-D1A350E66AAD}" type="parTrans" cxnId="{FEF00CEB-8C76-460D-A2E5-58DF37C34E34}">
      <dgm:prSet/>
      <dgm:spPr/>
      <dgm:t>
        <a:bodyPr/>
        <a:lstStyle/>
        <a:p>
          <a:endParaRPr lang="zh-TW" altLang="en-US"/>
        </a:p>
      </dgm:t>
    </dgm:pt>
    <dgm:pt modelId="{5DAA72B9-5F25-4645-A2C0-3F4A91189AB3}" type="sibTrans" cxnId="{FEF00CEB-8C76-460D-A2E5-58DF37C34E34}">
      <dgm:prSet/>
      <dgm:spPr/>
      <dgm:t>
        <a:bodyPr/>
        <a:lstStyle/>
        <a:p>
          <a:endParaRPr lang="zh-TW" altLang="en-US"/>
        </a:p>
      </dgm:t>
    </dgm:pt>
    <dgm:pt modelId="{9EFF9415-6B70-40E3-B4EB-479E038DD29E}">
      <dgm:prSet phldrT="[Text]"/>
      <dgm:spPr/>
      <dgm:t>
        <a:bodyPr/>
        <a:lstStyle/>
        <a:p>
          <a:r>
            <a:rPr lang="en-MY" altLang="zh-TW" dirty="0"/>
            <a:t>Output</a:t>
          </a:r>
          <a:endParaRPr lang="zh-TW" altLang="en-US" dirty="0"/>
        </a:p>
      </dgm:t>
    </dgm:pt>
    <dgm:pt modelId="{B215E8D7-C2A0-4A37-A487-4C75954DCDA1}" type="parTrans" cxnId="{B9CEDA8E-1376-4CFC-BAC8-CA4E7C604261}">
      <dgm:prSet/>
      <dgm:spPr/>
      <dgm:t>
        <a:bodyPr/>
        <a:lstStyle/>
        <a:p>
          <a:endParaRPr lang="zh-TW" altLang="en-US"/>
        </a:p>
      </dgm:t>
    </dgm:pt>
    <dgm:pt modelId="{873E3015-4A74-4BDC-8A4C-DB644F098CD4}" type="sibTrans" cxnId="{B9CEDA8E-1376-4CFC-BAC8-CA4E7C604261}">
      <dgm:prSet/>
      <dgm:spPr/>
      <dgm:t>
        <a:bodyPr/>
        <a:lstStyle/>
        <a:p>
          <a:endParaRPr lang="zh-TW" altLang="en-US"/>
        </a:p>
      </dgm:t>
    </dgm:pt>
    <dgm:pt modelId="{0050033B-A4DB-4CEE-A7FF-1357E7489A52}">
      <dgm:prSet phldrT="[Text]"/>
      <dgm:spPr/>
      <dgm:t>
        <a:bodyPr/>
        <a:lstStyle/>
        <a:p>
          <a:r>
            <a:rPr lang="en-MY" altLang="zh-TW" dirty="0"/>
            <a:t>Output</a:t>
          </a:r>
          <a:endParaRPr lang="zh-TW" altLang="en-US" dirty="0"/>
        </a:p>
      </dgm:t>
    </dgm:pt>
    <dgm:pt modelId="{1B54AA32-A3E1-4294-9581-F23D9E85702A}" type="parTrans" cxnId="{EFDBF9A4-15D0-45D5-BA90-BCF21D6C91F5}">
      <dgm:prSet/>
      <dgm:spPr/>
      <dgm:t>
        <a:bodyPr/>
        <a:lstStyle/>
        <a:p>
          <a:endParaRPr lang="zh-TW" altLang="en-US"/>
        </a:p>
      </dgm:t>
    </dgm:pt>
    <dgm:pt modelId="{AA4FFDDB-CA7A-44DF-89FE-09D1042D3D29}" type="sibTrans" cxnId="{EFDBF9A4-15D0-45D5-BA90-BCF21D6C91F5}">
      <dgm:prSet/>
      <dgm:spPr/>
      <dgm:t>
        <a:bodyPr/>
        <a:lstStyle/>
        <a:p>
          <a:endParaRPr lang="zh-TW" altLang="en-US"/>
        </a:p>
      </dgm:t>
    </dgm:pt>
    <dgm:pt modelId="{01FE3F7E-5D98-44B1-A8F1-81304C72CBD0}">
      <dgm:prSet phldrT="[Text]"/>
      <dgm:spPr/>
      <dgm:t>
        <a:bodyPr/>
        <a:lstStyle/>
        <a:p>
          <a:r>
            <a:rPr lang="en-MY" altLang="zh-TW" dirty="0"/>
            <a:t>Output</a:t>
          </a:r>
          <a:endParaRPr lang="zh-TW" altLang="en-US" dirty="0"/>
        </a:p>
      </dgm:t>
    </dgm:pt>
    <dgm:pt modelId="{8C92ED59-2861-4FCC-8F9F-8AC0D18BAF14}" type="parTrans" cxnId="{D3D98FA4-3630-43EB-9217-5A03A4B03E31}">
      <dgm:prSet/>
      <dgm:spPr/>
      <dgm:t>
        <a:bodyPr/>
        <a:lstStyle/>
        <a:p>
          <a:endParaRPr lang="zh-TW" altLang="en-US"/>
        </a:p>
      </dgm:t>
    </dgm:pt>
    <dgm:pt modelId="{48B9445D-AF60-4343-8762-9571673A2400}" type="sibTrans" cxnId="{D3D98FA4-3630-43EB-9217-5A03A4B03E31}">
      <dgm:prSet/>
      <dgm:spPr/>
      <dgm:t>
        <a:bodyPr/>
        <a:lstStyle/>
        <a:p>
          <a:endParaRPr lang="zh-TW" altLang="en-US"/>
        </a:p>
      </dgm:t>
    </dgm:pt>
    <dgm:pt modelId="{AC3A0272-714E-4C8B-9525-57CAE0AD758D}">
      <dgm:prSet phldrT="[Text]"/>
      <dgm:spPr/>
      <dgm:t>
        <a:bodyPr/>
        <a:lstStyle/>
        <a:p>
          <a:r>
            <a:rPr lang="zh-CN" altLang="en-US" dirty="0"/>
            <a:t>決策</a:t>
          </a:r>
          <a:endParaRPr lang="zh-TW" altLang="en-US" dirty="0"/>
        </a:p>
      </dgm:t>
    </dgm:pt>
    <dgm:pt modelId="{5F1DB15A-EA43-4497-B8A1-DCD16A1CC3BB}" type="parTrans" cxnId="{1FB75727-A6EB-40FE-9F9C-29F2EAEBEFEB}">
      <dgm:prSet/>
      <dgm:spPr/>
      <dgm:t>
        <a:bodyPr/>
        <a:lstStyle/>
        <a:p>
          <a:endParaRPr lang="zh-TW" altLang="en-US"/>
        </a:p>
      </dgm:t>
    </dgm:pt>
    <dgm:pt modelId="{1E3DA42F-3DFB-48BC-BC27-32EA99527D16}" type="sibTrans" cxnId="{1FB75727-A6EB-40FE-9F9C-29F2EAEBEFEB}">
      <dgm:prSet/>
      <dgm:spPr/>
      <dgm:t>
        <a:bodyPr/>
        <a:lstStyle/>
        <a:p>
          <a:endParaRPr lang="zh-TW" altLang="en-US"/>
        </a:p>
      </dgm:t>
    </dgm:pt>
    <dgm:pt modelId="{1A8AB13A-ACDF-4DAF-91E6-7681C1EB6EFC}">
      <dgm:prSet phldrT="[Text]"/>
      <dgm:spPr/>
      <dgm:t>
        <a:bodyPr/>
        <a:lstStyle/>
        <a:p>
          <a:r>
            <a:rPr lang="en-US" altLang="zh-CN" dirty="0"/>
            <a:t>Output</a:t>
          </a:r>
          <a:endParaRPr lang="zh-TW" altLang="en-US" dirty="0"/>
        </a:p>
      </dgm:t>
    </dgm:pt>
    <dgm:pt modelId="{29405B20-8C67-49E1-9F4B-30994495C7C4}" type="parTrans" cxnId="{AFD2604D-5D52-4647-9C01-8CCDB72E6B35}">
      <dgm:prSet/>
      <dgm:spPr/>
      <dgm:t>
        <a:bodyPr/>
        <a:lstStyle/>
        <a:p>
          <a:endParaRPr lang="zh-TW" altLang="en-US"/>
        </a:p>
      </dgm:t>
    </dgm:pt>
    <dgm:pt modelId="{6BF42806-868C-4CA0-85E7-4DD8EFEA9FFE}" type="sibTrans" cxnId="{AFD2604D-5D52-4647-9C01-8CCDB72E6B35}">
      <dgm:prSet/>
      <dgm:spPr/>
      <dgm:t>
        <a:bodyPr/>
        <a:lstStyle/>
        <a:p>
          <a:endParaRPr lang="zh-TW" altLang="en-US"/>
        </a:p>
      </dgm:t>
    </dgm:pt>
    <dgm:pt modelId="{0F0858B5-E902-497A-8EE3-6E77104D5A1D}" type="pres">
      <dgm:prSet presAssocID="{55BA6D48-1577-48D8-AB08-DED7271189E9}" presName="diagram" presStyleCnt="0">
        <dgm:presLayoutVars>
          <dgm:chPref val="1"/>
          <dgm:dir/>
          <dgm:animOne val="branch"/>
          <dgm:animLvl val="lvl"/>
          <dgm:resizeHandles/>
        </dgm:presLayoutVars>
      </dgm:prSet>
      <dgm:spPr/>
    </dgm:pt>
    <dgm:pt modelId="{686EB64B-6B4F-44BF-9030-9550995F3E65}" type="pres">
      <dgm:prSet presAssocID="{BCC7CBC6-4588-47EC-A503-156A10EC8602}" presName="root" presStyleCnt="0"/>
      <dgm:spPr/>
    </dgm:pt>
    <dgm:pt modelId="{D67E58DF-9546-401B-9AB5-01703DFF6E9C}" type="pres">
      <dgm:prSet presAssocID="{BCC7CBC6-4588-47EC-A503-156A10EC8602}" presName="rootComposite" presStyleCnt="0"/>
      <dgm:spPr/>
    </dgm:pt>
    <dgm:pt modelId="{B81FC236-A2C2-4E7E-A1F3-5D1AB035CA4F}" type="pres">
      <dgm:prSet presAssocID="{BCC7CBC6-4588-47EC-A503-156A10EC8602}" presName="rootText" presStyleLbl="node1" presStyleIdx="0" presStyleCnt="4"/>
      <dgm:spPr/>
    </dgm:pt>
    <dgm:pt modelId="{CBE17099-35F8-4BC9-B704-91D99E6DB9C4}" type="pres">
      <dgm:prSet presAssocID="{BCC7CBC6-4588-47EC-A503-156A10EC8602}" presName="rootConnector" presStyleLbl="node1" presStyleIdx="0" presStyleCnt="4"/>
      <dgm:spPr/>
    </dgm:pt>
    <dgm:pt modelId="{59146BB9-AFA1-4C53-8033-C87FB8966B4C}" type="pres">
      <dgm:prSet presAssocID="{BCC7CBC6-4588-47EC-A503-156A10EC8602}" presName="childShape" presStyleCnt="0"/>
      <dgm:spPr/>
    </dgm:pt>
    <dgm:pt modelId="{97B979EA-8344-4831-94DA-9C587ADDA0C5}" type="pres">
      <dgm:prSet presAssocID="{8C92ED59-2861-4FCC-8F9F-8AC0D18BAF14}" presName="Name13" presStyleLbl="parChTrans1D2" presStyleIdx="0" presStyleCnt="4"/>
      <dgm:spPr/>
    </dgm:pt>
    <dgm:pt modelId="{B6445CB8-6DE3-4D62-81C6-66D6B5DEED40}" type="pres">
      <dgm:prSet presAssocID="{01FE3F7E-5D98-44B1-A8F1-81304C72CBD0}" presName="childText" presStyleLbl="bgAcc1" presStyleIdx="0" presStyleCnt="4">
        <dgm:presLayoutVars>
          <dgm:bulletEnabled val="1"/>
        </dgm:presLayoutVars>
      </dgm:prSet>
      <dgm:spPr/>
    </dgm:pt>
    <dgm:pt modelId="{57BC00FA-C915-405B-AC0D-384CAF1A2F14}" type="pres">
      <dgm:prSet presAssocID="{80889745-31D7-4554-AA7D-B7D2D6AD25FA}" presName="root" presStyleCnt="0"/>
      <dgm:spPr/>
    </dgm:pt>
    <dgm:pt modelId="{51A9009D-BCE0-48D8-9B1D-D96E0A1831A0}" type="pres">
      <dgm:prSet presAssocID="{80889745-31D7-4554-AA7D-B7D2D6AD25FA}" presName="rootComposite" presStyleCnt="0"/>
      <dgm:spPr/>
    </dgm:pt>
    <dgm:pt modelId="{910A1E1F-918D-45CC-812D-7491FAE75968}" type="pres">
      <dgm:prSet presAssocID="{80889745-31D7-4554-AA7D-B7D2D6AD25FA}" presName="rootText" presStyleLbl="node1" presStyleIdx="1" presStyleCnt="4"/>
      <dgm:spPr/>
    </dgm:pt>
    <dgm:pt modelId="{D46B2D52-4E66-42A9-BBDB-CDAED3C93177}" type="pres">
      <dgm:prSet presAssocID="{80889745-31D7-4554-AA7D-B7D2D6AD25FA}" presName="rootConnector" presStyleLbl="node1" presStyleIdx="1" presStyleCnt="4"/>
      <dgm:spPr/>
    </dgm:pt>
    <dgm:pt modelId="{B1A70F98-2077-43B7-826C-1B93B24C171C}" type="pres">
      <dgm:prSet presAssocID="{80889745-31D7-4554-AA7D-B7D2D6AD25FA}" presName="childShape" presStyleCnt="0"/>
      <dgm:spPr/>
    </dgm:pt>
    <dgm:pt modelId="{CFEEB620-4850-485A-AE9C-A44464756B70}" type="pres">
      <dgm:prSet presAssocID="{1B54AA32-A3E1-4294-9581-F23D9E85702A}" presName="Name13" presStyleLbl="parChTrans1D2" presStyleIdx="1" presStyleCnt="4"/>
      <dgm:spPr/>
    </dgm:pt>
    <dgm:pt modelId="{F1346F65-B95A-4F8C-A677-354C62E1CF16}" type="pres">
      <dgm:prSet presAssocID="{0050033B-A4DB-4CEE-A7FF-1357E7489A52}" presName="childText" presStyleLbl="bgAcc1" presStyleIdx="1" presStyleCnt="4">
        <dgm:presLayoutVars>
          <dgm:bulletEnabled val="1"/>
        </dgm:presLayoutVars>
      </dgm:prSet>
      <dgm:spPr/>
    </dgm:pt>
    <dgm:pt modelId="{1E7A3328-17FC-448D-A9FC-E9FF78DE3008}" type="pres">
      <dgm:prSet presAssocID="{A3EE607E-0108-4C26-8B13-101965DBB67E}" presName="root" presStyleCnt="0"/>
      <dgm:spPr/>
    </dgm:pt>
    <dgm:pt modelId="{0543D664-DEFA-4C34-A6E9-00C28A5D4AF0}" type="pres">
      <dgm:prSet presAssocID="{A3EE607E-0108-4C26-8B13-101965DBB67E}" presName="rootComposite" presStyleCnt="0"/>
      <dgm:spPr/>
    </dgm:pt>
    <dgm:pt modelId="{8FA4C69F-8E1C-4D89-BF09-663BC62E0934}" type="pres">
      <dgm:prSet presAssocID="{A3EE607E-0108-4C26-8B13-101965DBB67E}" presName="rootText" presStyleLbl="node1" presStyleIdx="2" presStyleCnt="4"/>
      <dgm:spPr/>
    </dgm:pt>
    <dgm:pt modelId="{C518DCA9-9804-4B38-9E36-CD17B2EDD9F6}" type="pres">
      <dgm:prSet presAssocID="{A3EE607E-0108-4C26-8B13-101965DBB67E}" presName="rootConnector" presStyleLbl="node1" presStyleIdx="2" presStyleCnt="4"/>
      <dgm:spPr/>
    </dgm:pt>
    <dgm:pt modelId="{5D5E09CA-9914-4C91-BC95-37F12EC6D86D}" type="pres">
      <dgm:prSet presAssocID="{A3EE607E-0108-4C26-8B13-101965DBB67E}" presName="childShape" presStyleCnt="0"/>
      <dgm:spPr/>
    </dgm:pt>
    <dgm:pt modelId="{56AA7EE9-B3B6-42A0-847D-5B0E33268C8F}" type="pres">
      <dgm:prSet presAssocID="{B215E8D7-C2A0-4A37-A487-4C75954DCDA1}" presName="Name13" presStyleLbl="parChTrans1D2" presStyleIdx="2" presStyleCnt="4"/>
      <dgm:spPr/>
    </dgm:pt>
    <dgm:pt modelId="{A262A8B1-3E4F-41AC-9C5F-7CC6ABAA678E}" type="pres">
      <dgm:prSet presAssocID="{9EFF9415-6B70-40E3-B4EB-479E038DD29E}" presName="childText" presStyleLbl="bgAcc1" presStyleIdx="2" presStyleCnt="4">
        <dgm:presLayoutVars>
          <dgm:bulletEnabled val="1"/>
        </dgm:presLayoutVars>
      </dgm:prSet>
      <dgm:spPr/>
    </dgm:pt>
    <dgm:pt modelId="{DAC7B72C-DEB3-47BA-8529-632E0CD5F684}" type="pres">
      <dgm:prSet presAssocID="{AC3A0272-714E-4C8B-9525-57CAE0AD758D}" presName="root" presStyleCnt="0"/>
      <dgm:spPr/>
    </dgm:pt>
    <dgm:pt modelId="{9C262B30-9F55-4E7E-BBC5-F77654B7728B}" type="pres">
      <dgm:prSet presAssocID="{AC3A0272-714E-4C8B-9525-57CAE0AD758D}" presName="rootComposite" presStyleCnt="0"/>
      <dgm:spPr/>
    </dgm:pt>
    <dgm:pt modelId="{D09518A2-07A8-448F-91FF-7E069A463B7B}" type="pres">
      <dgm:prSet presAssocID="{AC3A0272-714E-4C8B-9525-57CAE0AD758D}" presName="rootText" presStyleLbl="node1" presStyleIdx="3" presStyleCnt="4"/>
      <dgm:spPr/>
    </dgm:pt>
    <dgm:pt modelId="{F59865E2-0ED2-4ED9-922D-E48BEABEDD96}" type="pres">
      <dgm:prSet presAssocID="{AC3A0272-714E-4C8B-9525-57CAE0AD758D}" presName="rootConnector" presStyleLbl="node1" presStyleIdx="3" presStyleCnt="4"/>
      <dgm:spPr/>
    </dgm:pt>
    <dgm:pt modelId="{14F2EE67-9206-497A-BA3E-B783CD05E0FB}" type="pres">
      <dgm:prSet presAssocID="{AC3A0272-714E-4C8B-9525-57CAE0AD758D}" presName="childShape" presStyleCnt="0"/>
      <dgm:spPr/>
    </dgm:pt>
    <dgm:pt modelId="{CE78358F-3F56-44BF-B47F-87025700B363}" type="pres">
      <dgm:prSet presAssocID="{29405B20-8C67-49E1-9F4B-30994495C7C4}" presName="Name13" presStyleLbl="parChTrans1D2" presStyleIdx="3" presStyleCnt="4"/>
      <dgm:spPr/>
    </dgm:pt>
    <dgm:pt modelId="{7BA9A2B1-EBE0-4369-B6A2-9C9FD1632935}" type="pres">
      <dgm:prSet presAssocID="{1A8AB13A-ACDF-4DAF-91E6-7681C1EB6EFC}" presName="childText" presStyleLbl="bgAcc1" presStyleIdx="3" presStyleCnt="4">
        <dgm:presLayoutVars>
          <dgm:bulletEnabled val="1"/>
        </dgm:presLayoutVars>
      </dgm:prSet>
      <dgm:spPr/>
    </dgm:pt>
  </dgm:ptLst>
  <dgm:cxnLst>
    <dgm:cxn modelId="{D8071913-30F6-4819-B3E7-09E42314D1B6}" type="presOf" srcId="{80889745-31D7-4554-AA7D-B7D2D6AD25FA}" destId="{D46B2D52-4E66-42A9-BBDB-CDAED3C93177}" srcOrd="1" destOrd="0" presId="urn:microsoft.com/office/officeart/2005/8/layout/hierarchy3"/>
    <dgm:cxn modelId="{937D5326-1FBB-440F-B0DC-8C82FC489B0A}" type="presOf" srcId="{8C92ED59-2861-4FCC-8F9F-8AC0D18BAF14}" destId="{97B979EA-8344-4831-94DA-9C587ADDA0C5}" srcOrd="0" destOrd="0" presId="urn:microsoft.com/office/officeart/2005/8/layout/hierarchy3"/>
    <dgm:cxn modelId="{1FB75727-A6EB-40FE-9F9C-29F2EAEBEFEB}" srcId="{55BA6D48-1577-48D8-AB08-DED7271189E9}" destId="{AC3A0272-714E-4C8B-9525-57CAE0AD758D}" srcOrd="3" destOrd="0" parTransId="{5F1DB15A-EA43-4497-B8A1-DCD16A1CC3BB}" sibTransId="{1E3DA42F-3DFB-48BC-BC27-32EA99527D16}"/>
    <dgm:cxn modelId="{B7D8393B-4BCA-4788-AAC8-3CF2D20860B9}" type="presOf" srcId="{AC3A0272-714E-4C8B-9525-57CAE0AD758D}" destId="{D09518A2-07A8-448F-91FF-7E069A463B7B}" srcOrd="0" destOrd="0" presId="urn:microsoft.com/office/officeart/2005/8/layout/hierarchy3"/>
    <dgm:cxn modelId="{E145A363-0452-4B8F-84A9-982672A44A95}" type="presOf" srcId="{BCC7CBC6-4588-47EC-A503-156A10EC8602}" destId="{B81FC236-A2C2-4E7E-A1F3-5D1AB035CA4F}" srcOrd="0" destOrd="0" presId="urn:microsoft.com/office/officeart/2005/8/layout/hierarchy3"/>
    <dgm:cxn modelId="{F8E0C363-7983-4D95-8E6E-161D4E7DB055}" type="presOf" srcId="{55BA6D48-1577-48D8-AB08-DED7271189E9}" destId="{0F0858B5-E902-497A-8EE3-6E77104D5A1D}" srcOrd="0" destOrd="0" presId="urn:microsoft.com/office/officeart/2005/8/layout/hierarchy3"/>
    <dgm:cxn modelId="{AFD2604D-5D52-4647-9C01-8CCDB72E6B35}" srcId="{AC3A0272-714E-4C8B-9525-57CAE0AD758D}" destId="{1A8AB13A-ACDF-4DAF-91E6-7681C1EB6EFC}" srcOrd="0" destOrd="0" parTransId="{29405B20-8C67-49E1-9F4B-30994495C7C4}" sibTransId="{6BF42806-868C-4CA0-85E7-4DD8EFEA9FFE}"/>
    <dgm:cxn modelId="{E9744674-AB34-4660-8C2D-8E43E9C4AE80}" type="presOf" srcId="{A3EE607E-0108-4C26-8B13-101965DBB67E}" destId="{8FA4C69F-8E1C-4D89-BF09-663BC62E0934}" srcOrd="0" destOrd="0" presId="urn:microsoft.com/office/officeart/2005/8/layout/hierarchy3"/>
    <dgm:cxn modelId="{4C67D75A-BDCA-4D9D-9763-32BE9F9E7929}" type="presOf" srcId="{9EFF9415-6B70-40E3-B4EB-479E038DD29E}" destId="{A262A8B1-3E4F-41AC-9C5F-7CC6ABAA678E}" srcOrd="0" destOrd="0" presId="urn:microsoft.com/office/officeart/2005/8/layout/hierarchy3"/>
    <dgm:cxn modelId="{BB315A7F-FE3A-486A-8A32-F14E59D4115C}" srcId="{55BA6D48-1577-48D8-AB08-DED7271189E9}" destId="{80889745-31D7-4554-AA7D-B7D2D6AD25FA}" srcOrd="1" destOrd="0" parTransId="{46D56A84-8CE1-4F9E-85DA-EDD8E9F3C07C}" sibTransId="{C5830DE7-F7F8-4898-9478-A74A33FD7464}"/>
    <dgm:cxn modelId="{02076D84-2321-452F-9591-A184FECC6A3C}" type="presOf" srcId="{A3EE607E-0108-4C26-8B13-101965DBB67E}" destId="{C518DCA9-9804-4B38-9E36-CD17B2EDD9F6}" srcOrd="1" destOrd="0" presId="urn:microsoft.com/office/officeart/2005/8/layout/hierarchy3"/>
    <dgm:cxn modelId="{C3CBA486-5A2E-45C5-9A17-CCECA8144530}" type="presOf" srcId="{80889745-31D7-4554-AA7D-B7D2D6AD25FA}" destId="{910A1E1F-918D-45CC-812D-7491FAE75968}" srcOrd="0" destOrd="0" presId="urn:microsoft.com/office/officeart/2005/8/layout/hierarchy3"/>
    <dgm:cxn modelId="{B9CEDA8E-1376-4CFC-BAC8-CA4E7C604261}" srcId="{A3EE607E-0108-4C26-8B13-101965DBB67E}" destId="{9EFF9415-6B70-40E3-B4EB-479E038DD29E}" srcOrd="0" destOrd="0" parTransId="{B215E8D7-C2A0-4A37-A487-4C75954DCDA1}" sibTransId="{873E3015-4A74-4BDC-8A4C-DB644F098CD4}"/>
    <dgm:cxn modelId="{15AFEC9B-416E-4F01-B5F9-28B77D5B78FC}" srcId="{55BA6D48-1577-48D8-AB08-DED7271189E9}" destId="{BCC7CBC6-4588-47EC-A503-156A10EC8602}" srcOrd="0" destOrd="0" parTransId="{998BB035-1491-449F-AFC8-939ECAB51E63}" sibTransId="{CD361CA8-E274-415C-9152-E326F58E6FEC}"/>
    <dgm:cxn modelId="{41C5A89C-0E37-4118-A3D7-4C0446B5FB17}" type="presOf" srcId="{B215E8D7-C2A0-4A37-A487-4C75954DCDA1}" destId="{56AA7EE9-B3B6-42A0-847D-5B0E33268C8F}" srcOrd="0" destOrd="0" presId="urn:microsoft.com/office/officeart/2005/8/layout/hierarchy3"/>
    <dgm:cxn modelId="{D3D98FA4-3630-43EB-9217-5A03A4B03E31}" srcId="{BCC7CBC6-4588-47EC-A503-156A10EC8602}" destId="{01FE3F7E-5D98-44B1-A8F1-81304C72CBD0}" srcOrd="0" destOrd="0" parTransId="{8C92ED59-2861-4FCC-8F9F-8AC0D18BAF14}" sibTransId="{48B9445D-AF60-4343-8762-9571673A2400}"/>
    <dgm:cxn modelId="{EFDBF9A4-15D0-45D5-BA90-BCF21D6C91F5}" srcId="{80889745-31D7-4554-AA7D-B7D2D6AD25FA}" destId="{0050033B-A4DB-4CEE-A7FF-1357E7489A52}" srcOrd="0" destOrd="0" parTransId="{1B54AA32-A3E1-4294-9581-F23D9E85702A}" sibTransId="{AA4FFDDB-CA7A-44DF-89FE-09D1042D3D29}"/>
    <dgm:cxn modelId="{0DCCA1B9-ED53-4972-A17C-102CEFD641AF}" type="presOf" srcId="{29405B20-8C67-49E1-9F4B-30994495C7C4}" destId="{CE78358F-3F56-44BF-B47F-87025700B363}" srcOrd="0" destOrd="0" presId="urn:microsoft.com/office/officeart/2005/8/layout/hierarchy3"/>
    <dgm:cxn modelId="{EC33B8CB-6349-422E-B25B-EEEAA9AC60B3}" type="presOf" srcId="{BCC7CBC6-4588-47EC-A503-156A10EC8602}" destId="{CBE17099-35F8-4BC9-B704-91D99E6DB9C4}" srcOrd="1" destOrd="0" presId="urn:microsoft.com/office/officeart/2005/8/layout/hierarchy3"/>
    <dgm:cxn modelId="{0823EAD1-1D34-4334-9223-97068F5D5C4C}" type="presOf" srcId="{0050033B-A4DB-4CEE-A7FF-1357E7489A52}" destId="{F1346F65-B95A-4F8C-A677-354C62E1CF16}" srcOrd="0" destOrd="0" presId="urn:microsoft.com/office/officeart/2005/8/layout/hierarchy3"/>
    <dgm:cxn modelId="{E6F22BD9-AE8C-4664-B511-E6E534734859}" type="presOf" srcId="{01FE3F7E-5D98-44B1-A8F1-81304C72CBD0}" destId="{B6445CB8-6DE3-4D62-81C6-66D6B5DEED40}" srcOrd="0" destOrd="0" presId="urn:microsoft.com/office/officeart/2005/8/layout/hierarchy3"/>
    <dgm:cxn modelId="{8C269FE2-C8BB-4C41-8853-11F2BD6D14B6}" type="presOf" srcId="{1A8AB13A-ACDF-4DAF-91E6-7681C1EB6EFC}" destId="{7BA9A2B1-EBE0-4369-B6A2-9C9FD1632935}" srcOrd="0" destOrd="0" presId="urn:microsoft.com/office/officeart/2005/8/layout/hierarchy3"/>
    <dgm:cxn modelId="{768857E8-4860-4EF2-A4F8-DCDF6AED8F5F}" type="presOf" srcId="{1B54AA32-A3E1-4294-9581-F23D9E85702A}" destId="{CFEEB620-4850-485A-AE9C-A44464756B70}" srcOrd="0" destOrd="0" presId="urn:microsoft.com/office/officeart/2005/8/layout/hierarchy3"/>
    <dgm:cxn modelId="{FEF00CEB-8C76-460D-A2E5-58DF37C34E34}" srcId="{55BA6D48-1577-48D8-AB08-DED7271189E9}" destId="{A3EE607E-0108-4C26-8B13-101965DBB67E}" srcOrd="2" destOrd="0" parTransId="{1BA89012-D773-40F8-BFF4-D1A350E66AAD}" sibTransId="{5DAA72B9-5F25-4645-A2C0-3F4A91189AB3}"/>
    <dgm:cxn modelId="{382D58FF-0A93-4F0A-864B-CC2A7920BCA3}" type="presOf" srcId="{AC3A0272-714E-4C8B-9525-57CAE0AD758D}" destId="{F59865E2-0ED2-4ED9-922D-E48BEABEDD96}" srcOrd="1" destOrd="0" presId="urn:microsoft.com/office/officeart/2005/8/layout/hierarchy3"/>
    <dgm:cxn modelId="{FDCA151F-864D-4DD2-8E13-B86DDC92ECA4}" type="presParOf" srcId="{0F0858B5-E902-497A-8EE3-6E77104D5A1D}" destId="{686EB64B-6B4F-44BF-9030-9550995F3E65}" srcOrd="0" destOrd="0" presId="urn:microsoft.com/office/officeart/2005/8/layout/hierarchy3"/>
    <dgm:cxn modelId="{ADB913D6-19EF-40D2-A79A-39140DA623EC}" type="presParOf" srcId="{686EB64B-6B4F-44BF-9030-9550995F3E65}" destId="{D67E58DF-9546-401B-9AB5-01703DFF6E9C}" srcOrd="0" destOrd="0" presId="urn:microsoft.com/office/officeart/2005/8/layout/hierarchy3"/>
    <dgm:cxn modelId="{B6B59C95-B5F1-4F99-AA96-BF2B29B46231}" type="presParOf" srcId="{D67E58DF-9546-401B-9AB5-01703DFF6E9C}" destId="{B81FC236-A2C2-4E7E-A1F3-5D1AB035CA4F}" srcOrd="0" destOrd="0" presId="urn:microsoft.com/office/officeart/2005/8/layout/hierarchy3"/>
    <dgm:cxn modelId="{306B722C-A7E3-45E2-90FA-6B914BBAB604}" type="presParOf" srcId="{D67E58DF-9546-401B-9AB5-01703DFF6E9C}" destId="{CBE17099-35F8-4BC9-B704-91D99E6DB9C4}" srcOrd="1" destOrd="0" presId="urn:microsoft.com/office/officeart/2005/8/layout/hierarchy3"/>
    <dgm:cxn modelId="{6F130421-E2F9-4CB8-84EF-28DDFA9E1134}" type="presParOf" srcId="{686EB64B-6B4F-44BF-9030-9550995F3E65}" destId="{59146BB9-AFA1-4C53-8033-C87FB8966B4C}" srcOrd="1" destOrd="0" presId="urn:microsoft.com/office/officeart/2005/8/layout/hierarchy3"/>
    <dgm:cxn modelId="{3CB9B5C1-B10C-48FC-B057-35D640EEB483}" type="presParOf" srcId="{59146BB9-AFA1-4C53-8033-C87FB8966B4C}" destId="{97B979EA-8344-4831-94DA-9C587ADDA0C5}" srcOrd="0" destOrd="0" presId="urn:microsoft.com/office/officeart/2005/8/layout/hierarchy3"/>
    <dgm:cxn modelId="{BE78C7E9-3AD0-4A15-9D83-DB90AB6705D1}" type="presParOf" srcId="{59146BB9-AFA1-4C53-8033-C87FB8966B4C}" destId="{B6445CB8-6DE3-4D62-81C6-66D6B5DEED40}" srcOrd="1" destOrd="0" presId="urn:microsoft.com/office/officeart/2005/8/layout/hierarchy3"/>
    <dgm:cxn modelId="{AF6A2047-A000-490F-B7A9-5B0223DED856}" type="presParOf" srcId="{0F0858B5-E902-497A-8EE3-6E77104D5A1D}" destId="{57BC00FA-C915-405B-AC0D-384CAF1A2F14}" srcOrd="1" destOrd="0" presId="urn:microsoft.com/office/officeart/2005/8/layout/hierarchy3"/>
    <dgm:cxn modelId="{DE0BDD6E-5045-4FCE-B173-4D2D43B6F0BB}" type="presParOf" srcId="{57BC00FA-C915-405B-AC0D-384CAF1A2F14}" destId="{51A9009D-BCE0-48D8-9B1D-D96E0A1831A0}" srcOrd="0" destOrd="0" presId="urn:microsoft.com/office/officeart/2005/8/layout/hierarchy3"/>
    <dgm:cxn modelId="{ABC5CBC0-6514-476B-BA91-91ED45E207CC}" type="presParOf" srcId="{51A9009D-BCE0-48D8-9B1D-D96E0A1831A0}" destId="{910A1E1F-918D-45CC-812D-7491FAE75968}" srcOrd="0" destOrd="0" presId="urn:microsoft.com/office/officeart/2005/8/layout/hierarchy3"/>
    <dgm:cxn modelId="{4AAD9D75-DDDD-4C3A-9174-7339FB8ACF5A}" type="presParOf" srcId="{51A9009D-BCE0-48D8-9B1D-D96E0A1831A0}" destId="{D46B2D52-4E66-42A9-BBDB-CDAED3C93177}" srcOrd="1" destOrd="0" presId="urn:microsoft.com/office/officeart/2005/8/layout/hierarchy3"/>
    <dgm:cxn modelId="{A3AC1268-F59F-4AF2-B6A1-FEBD50D4125C}" type="presParOf" srcId="{57BC00FA-C915-405B-AC0D-384CAF1A2F14}" destId="{B1A70F98-2077-43B7-826C-1B93B24C171C}" srcOrd="1" destOrd="0" presId="urn:microsoft.com/office/officeart/2005/8/layout/hierarchy3"/>
    <dgm:cxn modelId="{14602C28-B0B5-421A-9C7C-7722560DF599}" type="presParOf" srcId="{B1A70F98-2077-43B7-826C-1B93B24C171C}" destId="{CFEEB620-4850-485A-AE9C-A44464756B70}" srcOrd="0" destOrd="0" presId="urn:microsoft.com/office/officeart/2005/8/layout/hierarchy3"/>
    <dgm:cxn modelId="{495B221A-C6B5-4CE1-A89B-E841624566A9}" type="presParOf" srcId="{B1A70F98-2077-43B7-826C-1B93B24C171C}" destId="{F1346F65-B95A-4F8C-A677-354C62E1CF16}" srcOrd="1" destOrd="0" presId="urn:microsoft.com/office/officeart/2005/8/layout/hierarchy3"/>
    <dgm:cxn modelId="{7291BE6B-55E9-4325-95FD-252052A93BC7}" type="presParOf" srcId="{0F0858B5-E902-497A-8EE3-6E77104D5A1D}" destId="{1E7A3328-17FC-448D-A9FC-E9FF78DE3008}" srcOrd="2" destOrd="0" presId="urn:microsoft.com/office/officeart/2005/8/layout/hierarchy3"/>
    <dgm:cxn modelId="{4202F6A9-60D4-4D52-8CA2-ACB532F4D771}" type="presParOf" srcId="{1E7A3328-17FC-448D-A9FC-E9FF78DE3008}" destId="{0543D664-DEFA-4C34-A6E9-00C28A5D4AF0}" srcOrd="0" destOrd="0" presId="urn:microsoft.com/office/officeart/2005/8/layout/hierarchy3"/>
    <dgm:cxn modelId="{6448A052-3B11-4D54-AE8F-AC7F4A105EC4}" type="presParOf" srcId="{0543D664-DEFA-4C34-A6E9-00C28A5D4AF0}" destId="{8FA4C69F-8E1C-4D89-BF09-663BC62E0934}" srcOrd="0" destOrd="0" presId="urn:microsoft.com/office/officeart/2005/8/layout/hierarchy3"/>
    <dgm:cxn modelId="{98D69019-0656-4307-8882-DD96623CB350}" type="presParOf" srcId="{0543D664-DEFA-4C34-A6E9-00C28A5D4AF0}" destId="{C518DCA9-9804-4B38-9E36-CD17B2EDD9F6}" srcOrd="1" destOrd="0" presId="urn:microsoft.com/office/officeart/2005/8/layout/hierarchy3"/>
    <dgm:cxn modelId="{CA73ED25-8A4F-45B1-ACBE-5737265F6DA3}" type="presParOf" srcId="{1E7A3328-17FC-448D-A9FC-E9FF78DE3008}" destId="{5D5E09CA-9914-4C91-BC95-37F12EC6D86D}" srcOrd="1" destOrd="0" presId="urn:microsoft.com/office/officeart/2005/8/layout/hierarchy3"/>
    <dgm:cxn modelId="{5BEED059-0344-43C2-8B01-2C648329E40E}" type="presParOf" srcId="{5D5E09CA-9914-4C91-BC95-37F12EC6D86D}" destId="{56AA7EE9-B3B6-42A0-847D-5B0E33268C8F}" srcOrd="0" destOrd="0" presId="urn:microsoft.com/office/officeart/2005/8/layout/hierarchy3"/>
    <dgm:cxn modelId="{9863F0E1-8BB3-41B1-BF15-6B1F0826C2F1}" type="presParOf" srcId="{5D5E09CA-9914-4C91-BC95-37F12EC6D86D}" destId="{A262A8B1-3E4F-41AC-9C5F-7CC6ABAA678E}" srcOrd="1" destOrd="0" presId="urn:microsoft.com/office/officeart/2005/8/layout/hierarchy3"/>
    <dgm:cxn modelId="{23191641-FBEB-4890-8D4C-70177A6F5F67}" type="presParOf" srcId="{0F0858B5-E902-497A-8EE3-6E77104D5A1D}" destId="{DAC7B72C-DEB3-47BA-8529-632E0CD5F684}" srcOrd="3" destOrd="0" presId="urn:microsoft.com/office/officeart/2005/8/layout/hierarchy3"/>
    <dgm:cxn modelId="{67AA5E90-6D2A-431A-8802-C555EBFC64BE}" type="presParOf" srcId="{DAC7B72C-DEB3-47BA-8529-632E0CD5F684}" destId="{9C262B30-9F55-4E7E-BBC5-F77654B7728B}" srcOrd="0" destOrd="0" presId="urn:microsoft.com/office/officeart/2005/8/layout/hierarchy3"/>
    <dgm:cxn modelId="{45382E9B-407C-4413-9E4F-B350066C0531}" type="presParOf" srcId="{9C262B30-9F55-4E7E-BBC5-F77654B7728B}" destId="{D09518A2-07A8-448F-91FF-7E069A463B7B}" srcOrd="0" destOrd="0" presId="urn:microsoft.com/office/officeart/2005/8/layout/hierarchy3"/>
    <dgm:cxn modelId="{0B80C30D-65E4-4D16-B652-FBB2E350352F}" type="presParOf" srcId="{9C262B30-9F55-4E7E-BBC5-F77654B7728B}" destId="{F59865E2-0ED2-4ED9-922D-E48BEABEDD96}" srcOrd="1" destOrd="0" presId="urn:microsoft.com/office/officeart/2005/8/layout/hierarchy3"/>
    <dgm:cxn modelId="{34607193-7E4C-4EFE-9E44-DC637832C4CC}" type="presParOf" srcId="{DAC7B72C-DEB3-47BA-8529-632E0CD5F684}" destId="{14F2EE67-9206-497A-BA3E-B783CD05E0FB}" srcOrd="1" destOrd="0" presId="urn:microsoft.com/office/officeart/2005/8/layout/hierarchy3"/>
    <dgm:cxn modelId="{43DDD273-60A8-4EE0-9583-11C69D8EB69E}" type="presParOf" srcId="{14F2EE67-9206-497A-BA3E-B783CD05E0FB}" destId="{CE78358F-3F56-44BF-B47F-87025700B363}" srcOrd="0" destOrd="0" presId="urn:microsoft.com/office/officeart/2005/8/layout/hierarchy3"/>
    <dgm:cxn modelId="{7D62FEB0-BDAF-42BD-A9EC-FFD28F4CD628}" type="presParOf" srcId="{14F2EE67-9206-497A-BA3E-B783CD05E0FB}" destId="{7BA9A2B1-EBE0-4369-B6A2-9C9FD1632935}"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1276BF-DEE5-4DE1-A6C7-A16344513974}" type="doc">
      <dgm:prSet loTypeId="urn:microsoft.com/office/officeart/2008/layout/RadialCluster" loCatId="relationship" qsTypeId="urn:microsoft.com/office/officeart/2005/8/quickstyle/simple5" qsCatId="simple" csTypeId="urn:microsoft.com/office/officeart/2005/8/colors/colorful1" csCatId="colorful" phldr="1"/>
      <dgm:spPr/>
      <dgm:t>
        <a:bodyPr/>
        <a:lstStyle/>
        <a:p>
          <a:endParaRPr lang="zh-TW" altLang="en-US"/>
        </a:p>
      </dgm:t>
    </dgm:pt>
    <dgm:pt modelId="{A4B77692-AEEC-4AB9-A409-68E852C73127}">
      <dgm:prSet phldrT="[Text]"/>
      <dgm:spPr/>
      <dgm:t>
        <a:bodyPr/>
        <a:lstStyle/>
        <a:p>
          <a:r>
            <a:rPr lang="zh-CN" altLang="en-US" dirty="0"/>
            <a:t>華爾街日報 </a:t>
          </a:r>
          <a:r>
            <a:rPr lang="en-US" altLang="zh-CN" dirty="0"/>
            <a:t>| </a:t>
          </a:r>
          <a:r>
            <a:rPr lang="zh-CN" altLang="en-US" dirty="0"/>
            <a:t>公司財報（特） </a:t>
          </a:r>
          <a:r>
            <a:rPr lang="en-US" altLang="zh-CN" dirty="0"/>
            <a:t>| Reddit </a:t>
          </a:r>
          <a:r>
            <a:rPr lang="zh-CN" altLang="en-US" dirty="0"/>
            <a:t>論壇</a:t>
          </a:r>
          <a:endParaRPr lang="zh-TW" altLang="en-US" dirty="0"/>
        </a:p>
      </dgm:t>
    </dgm:pt>
    <dgm:pt modelId="{9261901C-7A54-40A7-9DEB-7D071FB3E724}" type="parTrans" cxnId="{6C3B3393-609A-4130-A734-C22F5F3406DB}">
      <dgm:prSet/>
      <dgm:spPr/>
      <dgm:t>
        <a:bodyPr/>
        <a:lstStyle/>
        <a:p>
          <a:endParaRPr lang="zh-TW" altLang="en-US"/>
        </a:p>
      </dgm:t>
    </dgm:pt>
    <dgm:pt modelId="{CE79CCC2-8BD4-4767-831C-EDD2F03FEE19}" type="sibTrans" cxnId="{6C3B3393-609A-4130-A734-C22F5F3406DB}">
      <dgm:prSet/>
      <dgm:spPr/>
      <dgm:t>
        <a:bodyPr/>
        <a:lstStyle/>
        <a:p>
          <a:endParaRPr lang="zh-TW" altLang="en-US"/>
        </a:p>
      </dgm:t>
    </dgm:pt>
    <dgm:pt modelId="{FBB2D273-CE34-4D7B-B804-4EBD828547C1}">
      <dgm:prSet phldrT="[Text]" custT="1"/>
      <dgm:spPr>
        <a:gradFill rotWithShape="0">
          <a:gsLst>
            <a:gs pos="0">
              <a:srgbClr val="FFC000">
                <a:hueOff val="0"/>
                <a:satOff val="0"/>
                <a:lumOff val="0"/>
                <a:alphaOff val="0"/>
                <a:satMod val="103000"/>
                <a:lumMod val="102000"/>
                <a:tint val="94000"/>
              </a:srgbClr>
            </a:gs>
            <a:gs pos="50000">
              <a:srgbClr val="FFC000">
                <a:hueOff val="0"/>
                <a:satOff val="0"/>
                <a:lumOff val="0"/>
                <a:alphaOff val="0"/>
                <a:satMod val="110000"/>
                <a:lumMod val="100000"/>
                <a:shade val="100000"/>
              </a:srgbClr>
            </a:gs>
            <a:gs pos="100000">
              <a:srgbClr val="FFC000">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spcFirstLastPara="0" vert="horz" wrap="square" lIns="71120" tIns="71120" rIns="71120" bIns="71120" numCol="1" spcCol="1270" anchor="ctr" anchorCtr="0"/>
        <a:lstStyle/>
        <a:p>
          <a:pPr marL="0" lvl="0" indent="0" algn="ctr" defTabSz="1244600">
            <a:lnSpc>
              <a:spcPct val="90000"/>
            </a:lnSpc>
            <a:spcBef>
              <a:spcPct val="0"/>
            </a:spcBef>
            <a:spcAft>
              <a:spcPct val="35000"/>
            </a:spcAft>
            <a:buNone/>
          </a:pPr>
          <a:r>
            <a:rPr lang="en-US" altLang="zh-CN" sz="2800" kern="1200" dirty="0">
              <a:solidFill>
                <a:srgbClr val="002060"/>
              </a:solidFill>
              <a:latin typeface="Calibri" panose="020F0502020204030204"/>
              <a:ea typeface="等线" panose="02010600030101010101" pitchFamily="2" charset="-122"/>
              <a:cs typeface="+mn-cs"/>
            </a:rPr>
            <a:t>Word2Vec / Doc2Vec</a:t>
          </a:r>
          <a:endParaRPr lang="zh-TW" altLang="en-US" sz="2800" kern="1200" dirty="0">
            <a:solidFill>
              <a:srgbClr val="002060"/>
            </a:solidFill>
            <a:latin typeface="Calibri" panose="020F0502020204030204"/>
            <a:ea typeface="等线" panose="02010600030101010101" pitchFamily="2" charset="-122"/>
            <a:cs typeface="+mn-cs"/>
          </a:endParaRPr>
        </a:p>
      </dgm:t>
    </dgm:pt>
    <dgm:pt modelId="{F5259130-76BC-4805-BF43-2BB1620B6B0E}" type="parTrans" cxnId="{6ED7F8A3-8F33-4B0E-9282-55E14B5E740B}">
      <dgm:prSet/>
      <dgm:spPr/>
      <dgm:t>
        <a:bodyPr/>
        <a:lstStyle/>
        <a:p>
          <a:endParaRPr lang="zh-TW" altLang="en-US"/>
        </a:p>
      </dgm:t>
    </dgm:pt>
    <dgm:pt modelId="{B0B4BF5E-DDD7-405F-97CE-BB893340D875}" type="sibTrans" cxnId="{6ED7F8A3-8F33-4B0E-9282-55E14B5E740B}">
      <dgm:prSet/>
      <dgm:spPr/>
      <dgm:t>
        <a:bodyPr/>
        <a:lstStyle/>
        <a:p>
          <a:endParaRPr lang="zh-TW" altLang="en-US"/>
        </a:p>
      </dgm:t>
    </dgm:pt>
    <dgm:pt modelId="{95F67C0F-EA02-4BBD-B137-D9E79D5D8399}">
      <dgm:prSet phldrT="[Text]" custT="1"/>
      <dgm:spPr/>
      <dgm:t>
        <a:bodyPr/>
        <a:lstStyle/>
        <a:p>
          <a:r>
            <a:rPr lang="en-US" altLang="zh-CN" sz="2800" dirty="0">
              <a:solidFill>
                <a:srgbClr val="002060"/>
              </a:solidFill>
            </a:rPr>
            <a:t>One Hot Encoder</a:t>
          </a:r>
          <a:endParaRPr lang="zh-TW" altLang="en-US" sz="2800" dirty="0">
            <a:solidFill>
              <a:srgbClr val="002060"/>
            </a:solidFill>
          </a:endParaRPr>
        </a:p>
      </dgm:t>
    </dgm:pt>
    <dgm:pt modelId="{19E306F8-E800-4094-A028-CFB7DBF178A0}" type="parTrans" cxnId="{F97B2E4E-7268-4FDF-BB43-85105043F4DE}">
      <dgm:prSet/>
      <dgm:spPr/>
      <dgm:t>
        <a:bodyPr/>
        <a:lstStyle/>
        <a:p>
          <a:endParaRPr lang="zh-TW" altLang="en-US"/>
        </a:p>
      </dgm:t>
    </dgm:pt>
    <dgm:pt modelId="{25EB6390-DD75-4013-A3B6-8242C41AEBED}" type="sibTrans" cxnId="{F97B2E4E-7268-4FDF-BB43-85105043F4DE}">
      <dgm:prSet/>
      <dgm:spPr/>
      <dgm:t>
        <a:bodyPr/>
        <a:lstStyle/>
        <a:p>
          <a:endParaRPr lang="zh-TW" altLang="en-US"/>
        </a:p>
      </dgm:t>
    </dgm:pt>
    <dgm:pt modelId="{5821C16A-A1E6-4CAB-B39C-968053411DA4}">
      <dgm:prSet phldrT="[Text]" custT="1"/>
      <dgm:spPr/>
      <dgm:t>
        <a:bodyPr/>
        <a:lstStyle/>
        <a:p>
          <a:pPr algn="l"/>
          <a:r>
            <a:rPr lang="zh-CN" altLang="en-US" sz="2800" dirty="0"/>
            <a:t>    脈絡分析切入點</a:t>
          </a:r>
          <a:br>
            <a:rPr lang="en-US" altLang="zh-CN" sz="2800" dirty="0"/>
          </a:br>
          <a:r>
            <a:rPr lang="en-MY" altLang="zh-CN" sz="2800" dirty="0"/>
            <a:t>-&gt; </a:t>
          </a:r>
          <a:r>
            <a:rPr lang="zh-CN" altLang="en-US" sz="2800" dirty="0"/>
            <a:t>標簽</a:t>
          </a:r>
          <a:br>
            <a:rPr lang="en-US" altLang="zh-CN" sz="2800" dirty="0"/>
          </a:br>
          <a:r>
            <a:rPr lang="en-US" altLang="zh-CN" sz="2800" dirty="0"/>
            <a:t>-</a:t>
          </a:r>
          <a:r>
            <a:rPr lang="en-MY" altLang="zh-CN" sz="2800" dirty="0"/>
            <a:t>&gt; </a:t>
          </a:r>
          <a:r>
            <a:rPr lang="zh-CN" altLang="en-US" sz="2800" dirty="0"/>
            <a:t>標題與内容</a:t>
          </a:r>
          <a:br>
            <a:rPr lang="en-MY" altLang="zh-CN" sz="2800" dirty="0"/>
          </a:br>
          <a:r>
            <a:rPr lang="en-US" altLang="zh-CN" sz="2800" dirty="0"/>
            <a:t>-</a:t>
          </a:r>
          <a:r>
            <a:rPr lang="en-MY" altLang="zh-CN" sz="2800" dirty="0"/>
            <a:t>&gt; </a:t>
          </a:r>
          <a:r>
            <a:rPr lang="zh-CN" altLang="en-US" sz="2800" dirty="0"/>
            <a:t>時間序</a:t>
          </a:r>
          <a:endParaRPr lang="zh-TW" altLang="en-US" sz="2800" dirty="0"/>
        </a:p>
      </dgm:t>
    </dgm:pt>
    <dgm:pt modelId="{39897B25-7F2D-421F-B9E1-209F5349F9EF}" type="parTrans" cxnId="{CE5109C3-3AA8-4AB3-A3E5-91FB0FEB6692}">
      <dgm:prSet/>
      <dgm:spPr/>
      <dgm:t>
        <a:bodyPr/>
        <a:lstStyle/>
        <a:p>
          <a:endParaRPr lang="zh-TW" altLang="en-US"/>
        </a:p>
      </dgm:t>
    </dgm:pt>
    <dgm:pt modelId="{529D9D9C-C6DF-4F25-8A43-DB517F36CE59}" type="sibTrans" cxnId="{CE5109C3-3AA8-4AB3-A3E5-91FB0FEB6692}">
      <dgm:prSet/>
      <dgm:spPr/>
      <dgm:t>
        <a:bodyPr/>
        <a:lstStyle/>
        <a:p>
          <a:endParaRPr lang="zh-TW" altLang="en-US"/>
        </a:p>
      </dgm:t>
    </dgm:pt>
    <dgm:pt modelId="{DC18479E-6587-458B-996C-88F36060FF03}" type="pres">
      <dgm:prSet presAssocID="{971276BF-DEE5-4DE1-A6C7-A16344513974}" presName="Name0" presStyleCnt="0">
        <dgm:presLayoutVars>
          <dgm:chMax val="1"/>
          <dgm:chPref val="1"/>
          <dgm:dir/>
          <dgm:animOne val="branch"/>
          <dgm:animLvl val="lvl"/>
        </dgm:presLayoutVars>
      </dgm:prSet>
      <dgm:spPr/>
    </dgm:pt>
    <dgm:pt modelId="{D2AA021E-1777-4B20-ADFB-58661E51A714}" type="pres">
      <dgm:prSet presAssocID="{A4B77692-AEEC-4AB9-A409-68E852C73127}" presName="textCenter" presStyleLbl="node1" presStyleIdx="0" presStyleCnt="4" custScaleX="483373" custScaleY="48337" custLinFactY="-65226" custLinFactNeighborX="2171" custLinFactNeighborY="-100000"/>
      <dgm:spPr/>
    </dgm:pt>
    <dgm:pt modelId="{3B5DE55D-69F8-44D0-838A-688AA270660B}" type="pres">
      <dgm:prSet presAssocID="{A4B77692-AEEC-4AB9-A409-68E852C73127}" presName="cycle_1" presStyleCnt="0"/>
      <dgm:spPr/>
    </dgm:pt>
    <dgm:pt modelId="{83955B4C-69CF-4250-BE92-8B64273F8ABD}" type="pres">
      <dgm:prSet presAssocID="{FBB2D273-CE34-4D7B-B804-4EBD828547C1}" presName="childCenter1" presStyleLbl="node1" presStyleIdx="1" presStyleCnt="4" custScaleX="396799" custScaleY="72145" custLinFactNeighborX="72456" custLinFactNeighborY="25096"/>
      <dgm:spPr>
        <a:xfrm>
          <a:off x="5969412" y="1510695"/>
          <a:ext cx="3960004" cy="719998"/>
        </a:xfrm>
        <a:prstGeom prst="roundRect">
          <a:avLst/>
        </a:prstGeom>
      </dgm:spPr>
    </dgm:pt>
    <dgm:pt modelId="{B3CA24B7-420F-453F-8DC4-6870213E4BF3}" type="pres">
      <dgm:prSet presAssocID="{F5259130-76BC-4805-BF43-2BB1620B6B0E}" presName="Name144" presStyleLbl="parChTrans1D2" presStyleIdx="0" presStyleCnt="2"/>
      <dgm:spPr/>
    </dgm:pt>
    <dgm:pt modelId="{C6579C49-76C9-46FE-971E-1ED1C28AF66A}" type="pres">
      <dgm:prSet presAssocID="{A4B77692-AEEC-4AB9-A409-68E852C73127}" presName="cycle_2" presStyleCnt="0"/>
      <dgm:spPr/>
    </dgm:pt>
    <dgm:pt modelId="{2327A86E-41AF-4F7A-AB63-D3AD975F5926}" type="pres">
      <dgm:prSet presAssocID="{95F67C0F-EA02-4BBD-B137-D9E79D5D8399}" presName="childCenter2" presStyleLbl="node1" presStyleIdx="2" presStyleCnt="4" custScaleX="369870" custScaleY="97334" custLinFactX="-35605" custLinFactNeighborX="-100000" custLinFactNeighborY="-77067"/>
      <dgm:spPr/>
    </dgm:pt>
    <dgm:pt modelId="{BE25274D-BE06-43E8-B667-9EE46E02F52E}" type="pres">
      <dgm:prSet presAssocID="{39897B25-7F2D-421F-B9E1-209F5349F9EF}" presName="Name218" presStyleLbl="parChTrans1D3" presStyleIdx="0" presStyleCnt="1"/>
      <dgm:spPr/>
    </dgm:pt>
    <dgm:pt modelId="{0D60FD75-0399-40B7-A120-92D416EADD9F}" type="pres">
      <dgm:prSet presAssocID="{5821C16A-A1E6-4CAB-B39C-968053411DA4}" presName="text2" presStyleLbl="node1" presStyleIdx="3" presStyleCnt="4" custScaleX="456166" custScaleY="273617" custRadScaleRad="88550" custRadScaleInc="49048">
        <dgm:presLayoutVars>
          <dgm:bulletEnabled val="1"/>
        </dgm:presLayoutVars>
      </dgm:prSet>
      <dgm:spPr/>
    </dgm:pt>
    <dgm:pt modelId="{52EBC46E-5615-44AB-9CDA-28F6D9DD71A2}" type="pres">
      <dgm:prSet presAssocID="{19E306F8-E800-4094-A028-CFB7DBF178A0}" presName="Name221" presStyleLbl="parChTrans1D2" presStyleIdx="1" presStyleCnt="2"/>
      <dgm:spPr/>
    </dgm:pt>
  </dgm:ptLst>
  <dgm:cxnLst>
    <dgm:cxn modelId="{98FFDB38-4C7A-416C-9290-4B38B38E8BDA}" type="presOf" srcId="{95F67C0F-EA02-4BBD-B137-D9E79D5D8399}" destId="{2327A86E-41AF-4F7A-AB63-D3AD975F5926}" srcOrd="0" destOrd="0" presId="urn:microsoft.com/office/officeart/2008/layout/RadialCluster"/>
    <dgm:cxn modelId="{42DB1743-409F-42D6-9086-3C156BA6D3C1}" type="presOf" srcId="{971276BF-DEE5-4DE1-A6C7-A16344513974}" destId="{DC18479E-6587-458B-996C-88F36060FF03}" srcOrd="0" destOrd="0" presId="urn:microsoft.com/office/officeart/2008/layout/RadialCluster"/>
    <dgm:cxn modelId="{F97B2E4E-7268-4FDF-BB43-85105043F4DE}" srcId="{A4B77692-AEEC-4AB9-A409-68E852C73127}" destId="{95F67C0F-EA02-4BBD-B137-D9E79D5D8399}" srcOrd="1" destOrd="0" parTransId="{19E306F8-E800-4094-A028-CFB7DBF178A0}" sibTransId="{25EB6390-DD75-4013-A3B6-8242C41AEBED}"/>
    <dgm:cxn modelId="{6C3B3393-609A-4130-A734-C22F5F3406DB}" srcId="{971276BF-DEE5-4DE1-A6C7-A16344513974}" destId="{A4B77692-AEEC-4AB9-A409-68E852C73127}" srcOrd="0" destOrd="0" parTransId="{9261901C-7A54-40A7-9DEB-7D071FB3E724}" sibTransId="{CE79CCC2-8BD4-4767-831C-EDD2F03FEE19}"/>
    <dgm:cxn modelId="{6ED7F8A3-8F33-4B0E-9282-55E14B5E740B}" srcId="{A4B77692-AEEC-4AB9-A409-68E852C73127}" destId="{FBB2D273-CE34-4D7B-B804-4EBD828547C1}" srcOrd="0" destOrd="0" parTransId="{F5259130-76BC-4805-BF43-2BB1620B6B0E}" sibTransId="{B0B4BF5E-DDD7-405F-97CE-BB893340D875}"/>
    <dgm:cxn modelId="{D05075A5-2866-4AB5-8380-F5C7D47DF2EE}" type="presOf" srcId="{5821C16A-A1E6-4CAB-B39C-968053411DA4}" destId="{0D60FD75-0399-40B7-A120-92D416EADD9F}" srcOrd="0" destOrd="0" presId="urn:microsoft.com/office/officeart/2008/layout/RadialCluster"/>
    <dgm:cxn modelId="{317F0EB1-D689-46C7-A665-920995D4B7F0}" type="presOf" srcId="{FBB2D273-CE34-4D7B-B804-4EBD828547C1}" destId="{83955B4C-69CF-4250-BE92-8B64273F8ABD}" srcOrd="0" destOrd="0" presId="urn:microsoft.com/office/officeart/2008/layout/RadialCluster"/>
    <dgm:cxn modelId="{CE5109C3-3AA8-4AB3-A3E5-91FB0FEB6692}" srcId="{95F67C0F-EA02-4BBD-B137-D9E79D5D8399}" destId="{5821C16A-A1E6-4CAB-B39C-968053411DA4}" srcOrd="0" destOrd="0" parTransId="{39897B25-7F2D-421F-B9E1-209F5349F9EF}" sibTransId="{529D9D9C-C6DF-4F25-8A43-DB517F36CE59}"/>
    <dgm:cxn modelId="{6650E3C5-A49D-4D8F-9E8B-D0045B7DD0DE}" type="presOf" srcId="{39897B25-7F2D-421F-B9E1-209F5349F9EF}" destId="{BE25274D-BE06-43E8-B667-9EE46E02F52E}" srcOrd="0" destOrd="0" presId="urn:microsoft.com/office/officeart/2008/layout/RadialCluster"/>
    <dgm:cxn modelId="{AAD49FCF-3C5B-446A-97E8-E4D225495689}" type="presOf" srcId="{A4B77692-AEEC-4AB9-A409-68E852C73127}" destId="{D2AA021E-1777-4B20-ADFB-58661E51A714}" srcOrd="0" destOrd="0" presId="urn:microsoft.com/office/officeart/2008/layout/RadialCluster"/>
    <dgm:cxn modelId="{0D0B78E8-027F-4495-9CDD-7D016AF9D902}" type="presOf" srcId="{19E306F8-E800-4094-A028-CFB7DBF178A0}" destId="{52EBC46E-5615-44AB-9CDA-28F6D9DD71A2}" srcOrd="0" destOrd="0" presId="urn:microsoft.com/office/officeart/2008/layout/RadialCluster"/>
    <dgm:cxn modelId="{B986B9FF-051A-47E8-9B66-CFC407946A79}" type="presOf" srcId="{F5259130-76BC-4805-BF43-2BB1620B6B0E}" destId="{B3CA24B7-420F-453F-8DC4-6870213E4BF3}" srcOrd="0" destOrd="0" presId="urn:microsoft.com/office/officeart/2008/layout/RadialCluster"/>
    <dgm:cxn modelId="{0B7141CE-7353-4ED7-B99D-015797553A8F}" type="presParOf" srcId="{DC18479E-6587-458B-996C-88F36060FF03}" destId="{D2AA021E-1777-4B20-ADFB-58661E51A714}" srcOrd="0" destOrd="0" presId="urn:microsoft.com/office/officeart/2008/layout/RadialCluster"/>
    <dgm:cxn modelId="{2C4134B4-FB1C-4254-A150-D190AC8BE2E7}" type="presParOf" srcId="{DC18479E-6587-458B-996C-88F36060FF03}" destId="{3B5DE55D-69F8-44D0-838A-688AA270660B}" srcOrd="1" destOrd="0" presId="urn:microsoft.com/office/officeart/2008/layout/RadialCluster"/>
    <dgm:cxn modelId="{50DF26DA-2B5D-4210-AFBF-B551D373E878}" type="presParOf" srcId="{3B5DE55D-69F8-44D0-838A-688AA270660B}" destId="{83955B4C-69CF-4250-BE92-8B64273F8ABD}" srcOrd="0" destOrd="0" presId="urn:microsoft.com/office/officeart/2008/layout/RadialCluster"/>
    <dgm:cxn modelId="{B6167851-0CB5-47E2-BCBA-7C9F6C3C7A6F}" type="presParOf" srcId="{DC18479E-6587-458B-996C-88F36060FF03}" destId="{B3CA24B7-420F-453F-8DC4-6870213E4BF3}" srcOrd="2" destOrd="0" presId="urn:microsoft.com/office/officeart/2008/layout/RadialCluster"/>
    <dgm:cxn modelId="{AC24D0A8-6305-4AAA-BB1A-E9F1A9163A07}" type="presParOf" srcId="{DC18479E-6587-458B-996C-88F36060FF03}" destId="{C6579C49-76C9-46FE-971E-1ED1C28AF66A}" srcOrd="3" destOrd="0" presId="urn:microsoft.com/office/officeart/2008/layout/RadialCluster"/>
    <dgm:cxn modelId="{6B571841-A883-44CA-878D-680E6B75BD64}" type="presParOf" srcId="{C6579C49-76C9-46FE-971E-1ED1C28AF66A}" destId="{2327A86E-41AF-4F7A-AB63-D3AD975F5926}" srcOrd="0" destOrd="0" presId="urn:microsoft.com/office/officeart/2008/layout/RadialCluster"/>
    <dgm:cxn modelId="{73A54841-030E-4E38-92C6-3C4B2E726A7A}" type="presParOf" srcId="{C6579C49-76C9-46FE-971E-1ED1C28AF66A}" destId="{BE25274D-BE06-43E8-B667-9EE46E02F52E}" srcOrd="1" destOrd="0" presId="urn:microsoft.com/office/officeart/2008/layout/RadialCluster"/>
    <dgm:cxn modelId="{846C2256-7CB9-4FB8-9517-1DD4E3890598}" type="presParOf" srcId="{C6579C49-76C9-46FE-971E-1ED1C28AF66A}" destId="{0D60FD75-0399-40B7-A120-92D416EADD9F}" srcOrd="2" destOrd="0" presId="urn:microsoft.com/office/officeart/2008/layout/RadialCluster"/>
    <dgm:cxn modelId="{32E5F60E-07A8-4A60-B2E2-3D264705728E}" type="presParOf" srcId="{DC18479E-6587-458B-996C-88F36060FF03}" destId="{52EBC46E-5615-44AB-9CDA-28F6D9DD71A2}" srcOrd="4" destOrd="0" presId="urn:microsoft.com/office/officeart/2008/layout/RadialCluster"/>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AC3A56-7C20-4E7D-9990-DE2136F5DF54}" type="doc">
      <dgm:prSet loTypeId="urn:microsoft.com/office/officeart/2005/8/layout/equation2" loCatId="process" qsTypeId="urn:microsoft.com/office/officeart/2005/8/quickstyle/simple5" qsCatId="simple" csTypeId="urn:microsoft.com/office/officeart/2005/8/colors/accent1_2" csCatId="accent1" phldr="1"/>
      <dgm:spPr/>
    </dgm:pt>
    <dgm:pt modelId="{F8FBB606-5C43-413B-BC15-CBF323863716}">
      <dgm:prSet phldrT="[Text]"/>
      <dgm:spPr/>
      <dgm:t>
        <a:bodyPr/>
        <a:lstStyle/>
        <a:p>
          <a:r>
            <a:rPr lang="zh-CN" altLang="en-US" dirty="0"/>
            <a:t>質化指標</a:t>
          </a:r>
          <a:endParaRPr lang="zh-TW" altLang="en-US" dirty="0"/>
        </a:p>
      </dgm:t>
    </dgm:pt>
    <dgm:pt modelId="{C1458440-07EB-45A3-B26D-143CD63B71C6}" type="parTrans" cxnId="{BC1A8AD5-6D3D-4D4D-9CC2-EBA8338B1B18}">
      <dgm:prSet/>
      <dgm:spPr/>
      <dgm:t>
        <a:bodyPr/>
        <a:lstStyle/>
        <a:p>
          <a:endParaRPr lang="zh-TW" altLang="en-US"/>
        </a:p>
      </dgm:t>
    </dgm:pt>
    <dgm:pt modelId="{FE461953-F3E3-4CA4-83C7-A78CD0FD3F7A}" type="sibTrans" cxnId="{BC1A8AD5-6D3D-4D4D-9CC2-EBA8338B1B18}">
      <dgm:prSet/>
      <dgm:spPr/>
      <dgm:t>
        <a:bodyPr/>
        <a:lstStyle/>
        <a:p>
          <a:endParaRPr lang="zh-TW" altLang="en-US"/>
        </a:p>
      </dgm:t>
    </dgm:pt>
    <dgm:pt modelId="{CEF0F949-E0A6-45A9-B76A-7E2B9CBCD40F}">
      <dgm:prSet phldrT="[Text]"/>
      <dgm:spPr/>
      <dgm:t>
        <a:bodyPr/>
        <a:lstStyle/>
        <a:p>
          <a:r>
            <a:rPr lang="zh-CN" altLang="en-US" dirty="0"/>
            <a:t>量化指標</a:t>
          </a:r>
          <a:endParaRPr lang="zh-TW" altLang="en-US" dirty="0"/>
        </a:p>
      </dgm:t>
    </dgm:pt>
    <dgm:pt modelId="{F02B6406-EE24-4C85-A70F-A4FCEA19F8FE}" type="parTrans" cxnId="{C68C1192-C128-4814-BF6F-D6AEDF44576B}">
      <dgm:prSet/>
      <dgm:spPr/>
      <dgm:t>
        <a:bodyPr/>
        <a:lstStyle/>
        <a:p>
          <a:endParaRPr lang="zh-TW" altLang="en-US"/>
        </a:p>
      </dgm:t>
    </dgm:pt>
    <dgm:pt modelId="{CC51BCA4-ADF6-4390-969E-DD91BB4B1700}" type="sibTrans" cxnId="{C68C1192-C128-4814-BF6F-D6AEDF44576B}">
      <dgm:prSet/>
      <dgm:spPr/>
      <dgm:t>
        <a:bodyPr/>
        <a:lstStyle/>
        <a:p>
          <a:endParaRPr lang="zh-TW" altLang="en-US"/>
        </a:p>
      </dgm:t>
    </dgm:pt>
    <dgm:pt modelId="{9D0DB148-14E0-4EC0-8240-D20868838D19}">
      <dgm:prSet phldrT="[Text]"/>
      <dgm:spPr/>
      <dgm:t>
        <a:bodyPr/>
        <a:lstStyle/>
        <a:p>
          <a:r>
            <a:rPr lang="zh-CN" altLang="en-US" dirty="0"/>
            <a:t>加幾碼</a:t>
          </a:r>
          <a:endParaRPr lang="en-US" altLang="zh-CN" dirty="0"/>
        </a:p>
        <a:p>
          <a:r>
            <a:rPr lang="zh-CN" altLang="en-US" dirty="0"/>
            <a:t>減幾碼</a:t>
          </a:r>
          <a:endParaRPr lang="zh-TW" altLang="en-US" dirty="0"/>
        </a:p>
      </dgm:t>
    </dgm:pt>
    <dgm:pt modelId="{86811FD9-1BC5-455E-8702-D6CC3CB54BB5}" type="parTrans" cxnId="{B8E1C2B7-B1F7-45EA-AA2D-7103AA5BEAD9}">
      <dgm:prSet/>
      <dgm:spPr/>
      <dgm:t>
        <a:bodyPr/>
        <a:lstStyle/>
        <a:p>
          <a:endParaRPr lang="zh-TW" altLang="en-US"/>
        </a:p>
      </dgm:t>
    </dgm:pt>
    <dgm:pt modelId="{D610A7BC-4086-47A3-A94B-EAFAE8E40AE5}" type="sibTrans" cxnId="{B8E1C2B7-B1F7-45EA-AA2D-7103AA5BEAD9}">
      <dgm:prSet/>
      <dgm:spPr/>
      <dgm:t>
        <a:bodyPr/>
        <a:lstStyle/>
        <a:p>
          <a:endParaRPr lang="zh-TW" altLang="en-US"/>
        </a:p>
      </dgm:t>
    </dgm:pt>
    <dgm:pt modelId="{81D89EDE-F931-45A2-8BD6-2FFB0F79DE90}" type="pres">
      <dgm:prSet presAssocID="{EBAC3A56-7C20-4E7D-9990-DE2136F5DF54}" presName="Name0" presStyleCnt="0">
        <dgm:presLayoutVars>
          <dgm:dir/>
          <dgm:resizeHandles val="exact"/>
        </dgm:presLayoutVars>
      </dgm:prSet>
      <dgm:spPr/>
    </dgm:pt>
    <dgm:pt modelId="{D1CCC541-87AD-4FD9-BF12-5BFCB9602A70}" type="pres">
      <dgm:prSet presAssocID="{EBAC3A56-7C20-4E7D-9990-DE2136F5DF54}" presName="vNodes" presStyleCnt="0"/>
      <dgm:spPr/>
    </dgm:pt>
    <dgm:pt modelId="{B2979731-5944-406C-9678-F1D4C12DDF3F}" type="pres">
      <dgm:prSet presAssocID="{F8FBB606-5C43-413B-BC15-CBF323863716}" presName="node" presStyleLbl="node1" presStyleIdx="0" presStyleCnt="3">
        <dgm:presLayoutVars>
          <dgm:bulletEnabled val="1"/>
        </dgm:presLayoutVars>
      </dgm:prSet>
      <dgm:spPr/>
    </dgm:pt>
    <dgm:pt modelId="{1B0D4338-0141-46D7-B5A4-94A0E3DE694B}" type="pres">
      <dgm:prSet presAssocID="{FE461953-F3E3-4CA4-83C7-A78CD0FD3F7A}" presName="spacerT" presStyleCnt="0"/>
      <dgm:spPr/>
    </dgm:pt>
    <dgm:pt modelId="{A1040CCD-C688-4D3B-96CE-6C7C79D725D6}" type="pres">
      <dgm:prSet presAssocID="{FE461953-F3E3-4CA4-83C7-A78CD0FD3F7A}" presName="sibTrans" presStyleLbl="sibTrans2D1" presStyleIdx="0" presStyleCnt="2"/>
      <dgm:spPr/>
    </dgm:pt>
    <dgm:pt modelId="{E47E4CB0-52BF-4DE0-BEFD-3F198D47C3AE}" type="pres">
      <dgm:prSet presAssocID="{FE461953-F3E3-4CA4-83C7-A78CD0FD3F7A}" presName="spacerB" presStyleCnt="0"/>
      <dgm:spPr/>
    </dgm:pt>
    <dgm:pt modelId="{5BD67CBD-72F9-4452-8034-CA1B6E771CD6}" type="pres">
      <dgm:prSet presAssocID="{CEF0F949-E0A6-45A9-B76A-7E2B9CBCD40F}" presName="node" presStyleLbl="node1" presStyleIdx="1" presStyleCnt="3">
        <dgm:presLayoutVars>
          <dgm:bulletEnabled val="1"/>
        </dgm:presLayoutVars>
      </dgm:prSet>
      <dgm:spPr/>
    </dgm:pt>
    <dgm:pt modelId="{1A53FE37-4AE3-4E9C-804E-A6E948F07E49}" type="pres">
      <dgm:prSet presAssocID="{EBAC3A56-7C20-4E7D-9990-DE2136F5DF54}" presName="sibTransLast" presStyleLbl="sibTrans2D1" presStyleIdx="1" presStyleCnt="2"/>
      <dgm:spPr/>
    </dgm:pt>
    <dgm:pt modelId="{92BD006F-45CE-494E-9160-D775920877D6}" type="pres">
      <dgm:prSet presAssocID="{EBAC3A56-7C20-4E7D-9990-DE2136F5DF54}" presName="connectorText" presStyleLbl="sibTrans2D1" presStyleIdx="1" presStyleCnt="2"/>
      <dgm:spPr/>
    </dgm:pt>
    <dgm:pt modelId="{54318DC4-7982-4979-9294-0E06CF46398D}" type="pres">
      <dgm:prSet presAssocID="{EBAC3A56-7C20-4E7D-9990-DE2136F5DF54}" presName="lastNode" presStyleLbl="node1" presStyleIdx="2" presStyleCnt="3">
        <dgm:presLayoutVars>
          <dgm:bulletEnabled val="1"/>
        </dgm:presLayoutVars>
      </dgm:prSet>
      <dgm:spPr/>
    </dgm:pt>
  </dgm:ptLst>
  <dgm:cxnLst>
    <dgm:cxn modelId="{F9A40010-8653-45D8-B6E6-7CB1197E9953}" type="presOf" srcId="{CC51BCA4-ADF6-4390-969E-DD91BB4B1700}" destId="{92BD006F-45CE-494E-9160-D775920877D6}" srcOrd="1" destOrd="0" presId="urn:microsoft.com/office/officeart/2005/8/layout/equation2"/>
    <dgm:cxn modelId="{F7AA842C-DBC6-40F9-A479-FCA466E32247}" type="presOf" srcId="{CEF0F949-E0A6-45A9-B76A-7E2B9CBCD40F}" destId="{5BD67CBD-72F9-4452-8034-CA1B6E771CD6}" srcOrd="0" destOrd="0" presId="urn:microsoft.com/office/officeart/2005/8/layout/equation2"/>
    <dgm:cxn modelId="{C2469D30-4CF4-4578-9C38-0D62552B4206}" type="presOf" srcId="{F8FBB606-5C43-413B-BC15-CBF323863716}" destId="{B2979731-5944-406C-9678-F1D4C12DDF3F}" srcOrd="0" destOrd="0" presId="urn:microsoft.com/office/officeart/2005/8/layout/equation2"/>
    <dgm:cxn modelId="{B4074348-E2B7-401B-AA86-602FDE9B2177}" type="presOf" srcId="{9D0DB148-14E0-4EC0-8240-D20868838D19}" destId="{54318DC4-7982-4979-9294-0E06CF46398D}" srcOrd="0" destOrd="0" presId="urn:microsoft.com/office/officeart/2005/8/layout/equation2"/>
    <dgm:cxn modelId="{114A038B-97C8-46E4-A988-6088214C159B}" type="presOf" srcId="{CC51BCA4-ADF6-4390-969E-DD91BB4B1700}" destId="{1A53FE37-4AE3-4E9C-804E-A6E948F07E49}" srcOrd="0" destOrd="0" presId="urn:microsoft.com/office/officeart/2005/8/layout/equation2"/>
    <dgm:cxn modelId="{C68C1192-C128-4814-BF6F-D6AEDF44576B}" srcId="{EBAC3A56-7C20-4E7D-9990-DE2136F5DF54}" destId="{CEF0F949-E0A6-45A9-B76A-7E2B9CBCD40F}" srcOrd="1" destOrd="0" parTransId="{F02B6406-EE24-4C85-A70F-A4FCEA19F8FE}" sibTransId="{CC51BCA4-ADF6-4390-969E-DD91BB4B1700}"/>
    <dgm:cxn modelId="{C250419A-AB0F-49FC-B0A6-A29A8435BA27}" type="presOf" srcId="{FE461953-F3E3-4CA4-83C7-A78CD0FD3F7A}" destId="{A1040CCD-C688-4D3B-96CE-6C7C79D725D6}" srcOrd="0" destOrd="0" presId="urn:microsoft.com/office/officeart/2005/8/layout/equation2"/>
    <dgm:cxn modelId="{B8E1C2B7-B1F7-45EA-AA2D-7103AA5BEAD9}" srcId="{EBAC3A56-7C20-4E7D-9990-DE2136F5DF54}" destId="{9D0DB148-14E0-4EC0-8240-D20868838D19}" srcOrd="2" destOrd="0" parTransId="{86811FD9-1BC5-455E-8702-D6CC3CB54BB5}" sibTransId="{D610A7BC-4086-47A3-A94B-EAFAE8E40AE5}"/>
    <dgm:cxn modelId="{32F459C6-140B-4303-95B7-36784594688F}" type="presOf" srcId="{EBAC3A56-7C20-4E7D-9990-DE2136F5DF54}" destId="{81D89EDE-F931-45A2-8BD6-2FFB0F79DE90}" srcOrd="0" destOrd="0" presId="urn:microsoft.com/office/officeart/2005/8/layout/equation2"/>
    <dgm:cxn modelId="{BC1A8AD5-6D3D-4D4D-9CC2-EBA8338B1B18}" srcId="{EBAC3A56-7C20-4E7D-9990-DE2136F5DF54}" destId="{F8FBB606-5C43-413B-BC15-CBF323863716}" srcOrd="0" destOrd="0" parTransId="{C1458440-07EB-45A3-B26D-143CD63B71C6}" sibTransId="{FE461953-F3E3-4CA4-83C7-A78CD0FD3F7A}"/>
    <dgm:cxn modelId="{0191C5A5-98F8-46BC-A30F-33B2D3C306B2}" type="presParOf" srcId="{81D89EDE-F931-45A2-8BD6-2FFB0F79DE90}" destId="{D1CCC541-87AD-4FD9-BF12-5BFCB9602A70}" srcOrd="0" destOrd="0" presId="urn:microsoft.com/office/officeart/2005/8/layout/equation2"/>
    <dgm:cxn modelId="{9AE8295C-F4C7-4176-8338-40745229E00E}" type="presParOf" srcId="{D1CCC541-87AD-4FD9-BF12-5BFCB9602A70}" destId="{B2979731-5944-406C-9678-F1D4C12DDF3F}" srcOrd="0" destOrd="0" presId="urn:microsoft.com/office/officeart/2005/8/layout/equation2"/>
    <dgm:cxn modelId="{CFA680B9-EE57-44C5-9821-1014CCDB64CC}" type="presParOf" srcId="{D1CCC541-87AD-4FD9-BF12-5BFCB9602A70}" destId="{1B0D4338-0141-46D7-B5A4-94A0E3DE694B}" srcOrd="1" destOrd="0" presId="urn:microsoft.com/office/officeart/2005/8/layout/equation2"/>
    <dgm:cxn modelId="{B5118673-ECBD-493C-B6F2-9E89AEB0E888}" type="presParOf" srcId="{D1CCC541-87AD-4FD9-BF12-5BFCB9602A70}" destId="{A1040CCD-C688-4D3B-96CE-6C7C79D725D6}" srcOrd="2" destOrd="0" presId="urn:microsoft.com/office/officeart/2005/8/layout/equation2"/>
    <dgm:cxn modelId="{B3A3E9C5-60BB-4761-870D-1D9A8E0DFC99}" type="presParOf" srcId="{D1CCC541-87AD-4FD9-BF12-5BFCB9602A70}" destId="{E47E4CB0-52BF-4DE0-BEFD-3F198D47C3AE}" srcOrd="3" destOrd="0" presId="urn:microsoft.com/office/officeart/2005/8/layout/equation2"/>
    <dgm:cxn modelId="{1C7BDE1E-3A10-40E8-986C-214D836C3070}" type="presParOf" srcId="{D1CCC541-87AD-4FD9-BF12-5BFCB9602A70}" destId="{5BD67CBD-72F9-4452-8034-CA1B6E771CD6}" srcOrd="4" destOrd="0" presId="urn:microsoft.com/office/officeart/2005/8/layout/equation2"/>
    <dgm:cxn modelId="{4FFF4DEB-98CD-42D1-A917-27E4A0F8A8D9}" type="presParOf" srcId="{81D89EDE-F931-45A2-8BD6-2FFB0F79DE90}" destId="{1A53FE37-4AE3-4E9C-804E-A6E948F07E49}" srcOrd="1" destOrd="0" presId="urn:microsoft.com/office/officeart/2005/8/layout/equation2"/>
    <dgm:cxn modelId="{981A3DA1-69CD-449C-A0DE-BFE2A1C57B37}" type="presParOf" srcId="{1A53FE37-4AE3-4E9C-804E-A6E948F07E49}" destId="{92BD006F-45CE-494E-9160-D775920877D6}" srcOrd="0" destOrd="0" presId="urn:microsoft.com/office/officeart/2005/8/layout/equation2"/>
    <dgm:cxn modelId="{891D8366-54D4-48EE-B79D-98A01EB56914}" type="presParOf" srcId="{81D89EDE-F931-45A2-8BD6-2FFB0F79DE90}" destId="{54318DC4-7982-4979-9294-0E06CF46398D}" srcOrd="2" destOrd="0" presId="urn:microsoft.com/office/officeart/2005/8/layout/equation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FC236-A2C2-4E7E-A1F3-5D1AB035CA4F}">
      <dsp:nvSpPr>
        <dsp:cNvPr id="0" name=""/>
        <dsp:cNvSpPr/>
      </dsp:nvSpPr>
      <dsp:spPr>
        <a:xfrm>
          <a:off x="1650" y="1642187"/>
          <a:ext cx="1897147" cy="9485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err="1"/>
            <a:t>Sortino</a:t>
          </a:r>
          <a:r>
            <a:rPr lang="en-US" altLang="zh-CN" sz="2900" kern="1200" dirty="0"/>
            <a:t> Ratio</a:t>
          </a:r>
          <a:endParaRPr lang="zh-TW" altLang="en-US" sz="2900" kern="1200" dirty="0"/>
        </a:p>
      </dsp:txBody>
      <dsp:txXfrm>
        <a:off x="29433" y="1669970"/>
        <a:ext cx="1841581" cy="893007"/>
      </dsp:txXfrm>
    </dsp:sp>
    <dsp:sp modelId="{97B979EA-8344-4831-94DA-9C587ADDA0C5}">
      <dsp:nvSpPr>
        <dsp:cNvPr id="0" name=""/>
        <dsp:cNvSpPr/>
      </dsp:nvSpPr>
      <dsp:spPr>
        <a:xfrm>
          <a:off x="191365" y="2590761"/>
          <a:ext cx="189714" cy="711430"/>
        </a:xfrm>
        <a:custGeom>
          <a:avLst/>
          <a:gdLst/>
          <a:ahLst/>
          <a:cxnLst/>
          <a:rect l="0" t="0" r="0" b="0"/>
          <a:pathLst>
            <a:path>
              <a:moveTo>
                <a:pt x="0" y="0"/>
              </a:moveTo>
              <a:lnTo>
                <a:pt x="0" y="711430"/>
              </a:lnTo>
              <a:lnTo>
                <a:pt x="189714" y="7114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445CB8-6DE3-4D62-81C6-66D6B5DEED40}">
      <dsp:nvSpPr>
        <dsp:cNvPr id="0" name=""/>
        <dsp:cNvSpPr/>
      </dsp:nvSpPr>
      <dsp:spPr>
        <a:xfrm>
          <a:off x="381080" y="2827905"/>
          <a:ext cx="1517718" cy="94857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MY" altLang="zh-TW" sz="3500" kern="1200" dirty="0"/>
            <a:t>Output</a:t>
          </a:r>
          <a:endParaRPr lang="zh-TW" altLang="en-US" sz="3500" kern="1200" dirty="0"/>
        </a:p>
      </dsp:txBody>
      <dsp:txXfrm>
        <a:off x="408863" y="2855688"/>
        <a:ext cx="1462152" cy="893007"/>
      </dsp:txXfrm>
    </dsp:sp>
    <dsp:sp modelId="{910A1E1F-918D-45CC-812D-7491FAE75968}">
      <dsp:nvSpPr>
        <dsp:cNvPr id="0" name=""/>
        <dsp:cNvSpPr/>
      </dsp:nvSpPr>
      <dsp:spPr>
        <a:xfrm>
          <a:off x="2373085" y="1642187"/>
          <a:ext cx="1897147" cy="9485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美林時鐘</a:t>
          </a:r>
          <a:endParaRPr lang="zh-TW" altLang="en-US" sz="2900" kern="1200" dirty="0"/>
        </a:p>
      </dsp:txBody>
      <dsp:txXfrm>
        <a:off x="2400868" y="1669970"/>
        <a:ext cx="1841581" cy="893007"/>
      </dsp:txXfrm>
    </dsp:sp>
    <dsp:sp modelId="{CFEEB620-4850-485A-AE9C-A44464756B70}">
      <dsp:nvSpPr>
        <dsp:cNvPr id="0" name=""/>
        <dsp:cNvSpPr/>
      </dsp:nvSpPr>
      <dsp:spPr>
        <a:xfrm>
          <a:off x="2562800" y="2590761"/>
          <a:ext cx="189714" cy="711430"/>
        </a:xfrm>
        <a:custGeom>
          <a:avLst/>
          <a:gdLst/>
          <a:ahLst/>
          <a:cxnLst/>
          <a:rect l="0" t="0" r="0" b="0"/>
          <a:pathLst>
            <a:path>
              <a:moveTo>
                <a:pt x="0" y="0"/>
              </a:moveTo>
              <a:lnTo>
                <a:pt x="0" y="711430"/>
              </a:lnTo>
              <a:lnTo>
                <a:pt x="189714" y="7114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346F65-B95A-4F8C-A677-354C62E1CF16}">
      <dsp:nvSpPr>
        <dsp:cNvPr id="0" name=""/>
        <dsp:cNvSpPr/>
      </dsp:nvSpPr>
      <dsp:spPr>
        <a:xfrm>
          <a:off x="2752515" y="2827905"/>
          <a:ext cx="1517718" cy="94857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MY" altLang="zh-TW" sz="3500" kern="1200" dirty="0"/>
            <a:t>Output</a:t>
          </a:r>
          <a:endParaRPr lang="zh-TW" altLang="en-US" sz="3500" kern="1200" dirty="0"/>
        </a:p>
      </dsp:txBody>
      <dsp:txXfrm>
        <a:off x="2780298" y="2855688"/>
        <a:ext cx="1462152" cy="893007"/>
      </dsp:txXfrm>
    </dsp:sp>
    <dsp:sp modelId="{8FA4C69F-8E1C-4D89-BF09-663BC62E0934}">
      <dsp:nvSpPr>
        <dsp:cNvPr id="0" name=""/>
        <dsp:cNvSpPr/>
      </dsp:nvSpPr>
      <dsp:spPr>
        <a:xfrm>
          <a:off x="4744520" y="1642187"/>
          <a:ext cx="1897147" cy="9485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更多因子</a:t>
          </a:r>
          <a:endParaRPr lang="zh-TW" altLang="en-US" sz="2900" kern="1200" dirty="0"/>
        </a:p>
      </dsp:txBody>
      <dsp:txXfrm>
        <a:off x="4772303" y="1669970"/>
        <a:ext cx="1841581" cy="893007"/>
      </dsp:txXfrm>
    </dsp:sp>
    <dsp:sp modelId="{56AA7EE9-B3B6-42A0-847D-5B0E33268C8F}">
      <dsp:nvSpPr>
        <dsp:cNvPr id="0" name=""/>
        <dsp:cNvSpPr/>
      </dsp:nvSpPr>
      <dsp:spPr>
        <a:xfrm>
          <a:off x="4934235" y="2590761"/>
          <a:ext cx="189714" cy="711430"/>
        </a:xfrm>
        <a:custGeom>
          <a:avLst/>
          <a:gdLst/>
          <a:ahLst/>
          <a:cxnLst/>
          <a:rect l="0" t="0" r="0" b="0"/>
          <a:pathLst>
            <a:path>
              <a:moveTo>
                <a:pt x="0" y="0"/>
              </a:moveTo>
              <a:lnTo>
                <a:pt x="0" y="711430"/>
              </a:lnTo>
              <a:lnTo>
                <a:pt x="189714" y="7114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62A8B1-3E4F-41AC-9C5F-7CC6ABAA678E}">
      <dsp:nvSpPr>
        <dsp:cNvPr id="0" name=""/>
        <dsp:cNvSpPr/>
      </dsp:nvSpPr>
      <dsp:spPr>
        <a:xfrm>
          <a:off x="5123950" y="2827905"/>
          <a:ext cx="1517718" cy="94857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MY" altLang="zh-TW" sz="3500" kern="1200" dirty="0"/>
            <a:t>Output</a:t>
          </a:r>
          <a:endParaRPr lang="zh-TW" altLang="en-US" sz="3500" kern="1200" dirty="0"/>
        </a:p>
      </dsp:txBody>
      <dsp:txXfrm>
        <a:off x="5151733" y="2855688"/>
        <a:ext cx="1462152" cy="893007"/>
      </dsp:txXfrm>
    </dsp:sp>
    <dsp:sp modelId="{D09518A2-07A8-448F-91FF-7E069A463B7B}">
      <dsp:nvSpPr>
        <dsp:cNvPr id="0" name=""/>
        <dsp:cNvSpPr/>
      </dsp:nvSpPr>
      <dsp:spPr>
        <a:xfrm>
          <a:off x="7115955" y="1642187"/>
          <a:ext cx="1897147" cy="9485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決策</a:t>
          </a:r>
          <a:endParaRPr lang="zh-TW" altLang="en-US" sz="2900" kern="1200" dirty="0"/>
        </a:p>
      </dsp:txBody>
      <dsp:txXfrm>
        <a:off x="7143738" y="1669970"/>
        <a:ext cx="1841581" cy="893007"/>
      </dsp:txXfrm>
    </dsp:sp>
    <dsp:sp modelId="{CE78358F-3F56-44BF-B47F-87025700B363}">
      <dsp:nvSpPr>
        <dsp:cNvPr id="0" name=""/>
        <dsp:cNvSpPr/>
      </dsp:nvSpPr>
      <dsp:spPr>
        <a:xfrm>
          <a:off x="7305670" y="2590761"/>
          <a:ext cx="189714" cy="711430"/>
        </a:xfrm>
        <a:custGeom>
          <a:avLst/>
          <a:gdLst/>
          <a:ahLst/>
          <a:cxnLst/>
          <a:rect l="0" t="0" r="0" b="0"/>
          <a:pathLst>
            <a:path>
              <a:moveTo>
                <a:pt x="0" y="0"/>
              </a:moveTo>
              <a:lnTo>
                <a:pt x="0" y="711430"/>
              </a:lnTo>
              <a:lnTo>
                <a:pt x="189714" y="7114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A9A2B1-EBE0-4369-B6A2-9C9FD1632935}">
      <dsp:nvSpPr>
        <dsp:cNvPr id="0" name=""/>
        <dsp:cNvSpPr/>
      </dsp:nvSpPr>
      <dsp:spPr>
        <a:xfrm>
          <a:off x="7495385" y="2827905"/>
          <a:ext cx="1517718" cy="94857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US" altLang="zh-CN" sz="3500" kern="1200" dirty="0"/>
            <a:t>Output</a:t>
          </a:r>
          <a:endParaRPr lang="zh-TW" altLang="en-US" sz="3500" kern="1200" dirty="0"/>
        </a:p>
      </dsp:txBody>
      <dsp:txXfrm>
        <a:off x="7523168" y="2855688"/>
        <a:ext cx="1462152" cy="893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BC46E-5615-44AB-9CDA-28F6D9DD71A2}">
      <dsp:nvSpPr>
        <dsp:cNvPr id="0" name=""/>
        <dsp:cNvSpPr/>
      </dsp:nvSpPr>
      <dsp:spPr>
        <a:xfrm rot="9434027">
          <a:off x="2394213" y="1111971"/>
          <a:ext cx="1979964" cy="0"/>
        </a:xfrm>
        <a:custGeom>
          <a:avLst/>
          <a:gdLst/>
          <a:ahLst/>
          <a:cxnLst/>
          <a:rect l="0" t="0" r="0" b="0"/>
          <a:pathLst>
            <a:path>
              <a:moveTo>
                <a:pt x="0" y="0"/>
              </a:moveTo>
              <a:lnTo>
                <a:pt x="1979964"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CA24B7-420F-453F-8DC4-6870213E4BF3}">
      <dsp:nvSpPr>
        <dsp:cNvPr id="0" name=""/>
        <dsp:cNvSpPr/>
      </dsp:nvSpPr>
      <dsp:spPr>
        <a:xfrm rot="1650796">
          <a:off x="5767135" y="1129096"/>
          <a:ext cx="1732729" cy="0"/>
        </a:xfrm>
        <a:custGeom>
          <a:avLst/>
          <a:gdLst/>
          <a:ahLst/>
          <a:cxnLst/>
          <a:rect l="0" t="0" r="0" b="0"/>
          <a:pathLst>
            <a:path>
              <a:moveTo>
                <a:pt x="0" y="0"/>
              </a:moveTo>
              <a:lnTo>
                <a:pt x="1732729"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AA021E-1777-4B20-ADFB-58661E51A714}">
      <dsp:nvSpPr>
        <dsp:cNvPr id="0" name=""/>
        <dsp:cNvSpPr/>
      </dsp:nvSpPr>
      <dsp:spPr>
        <a:xfrm>
          <a:off x="1521064" y="5"/>
          <a:ext cx="7288751" cy="72887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3660" tIns="73660" rIns="73660" bIns="7366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華爾街日報 </a:t>
          </a:r>
          <a:r>
            <a:rPr lang="en-US" altLang="zh-CN" sz="2900" kern="1200" dirty="0"/>
            <a:t>| </a:t>
          </a:r>
          <a:r>
            <a:rPr lang="zh-CN" altLang="en-US" sz="2900" kern="1200" dirty="0"/>
            <a:t>公司財報（特） </a:t>
          </a:r>
          <a:r>
            <a:rPr lang="en-US" altLang="zh-CN" sz="2900" kern="1200" dirty="0"/>
            <a:t>| Reddit </a:t>
          </a:r>
          <a:r>
            <a:rPr lang="zh-CN" altLang="en-US" sz="2900" kern="1200" dirty="0"/>
            <a:t>論壇</a:t>
          </a:r>
          <a:endParaRPr lang="zh-TW" altLang="en-US" sz="2900" kern="1200" dirty="0"/>
        </a:p>
      </dsp:txBody>
      <dsp:txXfrm>
        <a:off x="1556645" y="35586"/>
        <a:ext cx="7217589" cy="657708"/>
      </dsp:txXfrm>
    </dsp:sp>
    <dsp:sp modelId="{83955B4C-69CF-4250-BE92-8B64273F8ABD}">
      <dsp:nvSpPr>
        <dsp:cNvPr id="0" name=""/>
        <dsp:cNvSpPr/>
      </dsp:nvSpPr>
      <dsp:spPr>
        <a:xfrm>
          <a:off x="6097155" y="1529316"/>
          <a:ext cx="4008815" cy="728872"/>
        </a:xfrm>
        <a:prstGeom prst="roundRect">
          <a:avLst/>
        </a:prstGeom>
        <a:gradFill rotWithShape="0">
          <a:gsLst>
            <a:gs pos="0">
              <a:srgbClr val="FFC000">
                <a:hueOff val="0"/>
                <a:satOff val="0"/>
                <a:lumOff val="0"/>
                <a:alphaOff val="0"/>
                <a:satMod val="103000"/>
                <a:lumMod val="102000"/>
                <a:tint val="94000"/>
              </a:srgbClr>
            </a:gs>
            <a:gs pos="50000">
              <a:srgbClr val="FFC000">
                <a:hueOff val="0"/>
                <a:satOff val="0"/>
                <a:lumOff val="0"/>
                <a:alphaOff val="0"/>
                <a:satMod val="110000"/>
                <a:lumMod val="100000"/>
                <a:shade val="100000"/>
              </a:srgbClr>
            </a:gs>
            <a:gs pos="100000">
              <a:srgbClr val="FFC000">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solidFill>
                <a:srgbClr val="002060"/>
              </a:solidFill>
              <a:latin typeface="Calibri" panose="020F0502020204030204"/>
              <a:ea typeface="等线" panose="02010600030101010101" pitchFamily="2" charset="-122"/>
              <a:cs typeface="+mn-cs"/>
            </a:rPr>
            <a:t>Word2Vec / Doc2Vec</a:t>
          </a:r>
          <a:endParaRPr lang="zh-TW" altLang="en-US" sz="2800" kern="1200" dirty="0">
            <a:solidFill>
              <a:srgbClr val="002060"/>
            </a:solidFill>
            <a:latin typeface="Calibri" panose="020F0502020204030204"/>
            <a:ea typeface="等线" panose="02010600030101010101" pitchFamily="2" charset="-122"/>
            <a:cs typeface="+mn-cs"/>
          </a:endParaRPr>
        </a:p>
      </dsp:txBody>
      <dsp:txXfrm>
        <a:off x="6132736" y="1564897"/>
        <a:ext cx="3937653" cy="657710"/>
      </dsp:txXfrm>
    </dsp:sp>
    <dsp:sp modelId="{2327A86E-41AF-4F7A-AB63-D3AD975F5926}">
      <dsp:nvSpPr>
        <dsp:cNvPr id="0" name=""/>
        <dsp:cNvSpPr/>
      </dsp:nvSpPr>
      <dsp:spPr>
        <a:xfrm>
          <a:off x="218086" y="1495066"/>
          <a:ext cx="2769723" cy="728873"/>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solidFill>
                <a:srgbClr val="002060"/>
              </a:solidFill>
            </a:rPr>
            <a:t>One Hot Encoder</a:t>
          </a:r>
          <a:endParaRPr lang="zh-TW" altLang="en-US" sz="2800" kern="1200" dirty="0">
            <a:solidFill>
              <a:srgbClr val="002060"/>
            </a:solidFill>
          </a:endParaRPr>
        </a:p>
      </dsp:txBody>
      <dsp:txXfrm>
        <a:off x="253667" y="1530647"/>
        <a:ext cx="2698561" cy="657711"/>
      </dsp:txXfrm>
    </dsp:sp>
    <dsp:sp modelId="{BE25274D-BE06-43E8-B667-9EE46E02F52E}">
      <dsp:nvSpPr>
        <dsp:cNvPr id="0" name=""/>
        <dsp:cNvSpPr/>
      </dsp:nvSpPr>
      <dsp:spPr>
        <a:xfrm rot="2438054">
          <a:off x="1907005" y="2549731"/>
          <a:ext cx="1000545" cy="0"/>
        </a:xfrm>
        <a:custGeom>
          <a:avLst/>
          <a:gdLst/>
          <a:ahLst/>
          <a:cxnLst/>
          <a:rect l="0" t="0" r="0" b="0"/>
          <a:pathLst>
            <a:path>
              <a:moveTo>
                <a:pt x="0" y="0"/>
              </a:moveTo>
              <a:lnTo>
                <a:pt x="1000545"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60FD75-0399-40B7-A120-92D416EADD9F}">
      <dsp:nvSpPr>
        <dsp:cNvPr id="0" name=""/>
        <dsp:cNvSpPr/>
      </dsp:nvSpPr>
      <dsp:spPr>
        <a:xfrm>
          <a:off x="2272784" y="2875522"/>
          <a:ext cx="3415940" cy="204894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    脈絡分析切入點</a:t>
          </a:r>
          <a:br>
            <a:rPr lang="en-US" altLang="zh-CN" sz="2800" kern="1200" dirty="0"/>
          </a:br>
          <a:r>
            <a:rPr lang="en-MY" altLang="zh-CN" sz="2800" kern="1200" dirty="0"/>
            <a:t>-&gt; </a:t>
          </a:r>
          <a:r>
            <a:rPr lang="zh-CN" altLang="en-US" sz="2800" kern="1200" dirty="0"/>
            <a:t>標簽</a:t>
          </a:r>
          <a:br>
            <a:rPr lang="en-US" altLang="zh-CN" sz="2800" kern="1200" dirty="0"/>
          </a:br>
          <a:r>
            <a:rPr lang="en-US" altLang="zh-CN" sz="2800" kern="1200" dirty="0"/>
            <a:t>-</a:t>
          </a:r>
          <a:r>
            <a:rPr lang="en-MY" altLang="zh-CN" sz="2800" kern="1200" dirty="0"/>
            <a:t>&gt; </a:t>
          </a:r>
          <a:r>
            <a:rPr lang="zh-CN" altLang="en-US" sz="2800" kern="1200" dirty="0"/>
            <a:t>標題與内容</a:t>
          </a:r>
          <a:br>
            <a:rPr lang="en-MY" altLang="zh-CN" sz="2800" kern="1200" dirty="0"/>
          </a:br>
          <a:r>
            <a:rPr lang="en-US" altLang="zh-CN" sz="2800" kern="1200" dirty="0"/>
            <a:t>-</a:t>
          </a:r>
          <a:r>
            <a:rPr lang="en-MY" altLang="zh-CN" sz="2800" kern="1200" dirty="0"/>
            <a:t>&gt; </a:t>
          </a:r>
          <a:r>
            <a:rPr lang="zh-CN" altLang="en-US" sz="2800" kern="1200" dirty="0"/>
            <a:t>時間序</a:t>
          </a:r>
          <a:endParaRPr lang="zh-TW" altLang="en-US" sz="2800" kern="1200" dirty="0"/>
        </a:p>
      </dsp:txBody>
      <dsp:txXfrm>
        <a:off x="2372805" y="2975543"/>
        <a:ext cx="3215898" cy="18489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79731-5944-406C-9678-F1D4C12DDF3F}">
      <dsp:nvSpPr>
        <dsp:cNvPr id="0" name=""/>
        <dsp:cNvSpPr/>
      </dsp:nvSpPr>
      <dsp:spPr>
        <a:xfrm>
          <a:off x="1002165" y="111"/>
          <a:ext cx="1699358" cy="1699358"/>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質化指標</a:t>
          </a:r>
          <a:endParaRPr lang="zh-TW" altLang="en-US" sz="3500" kern="1200" dirty="0"/>
        </a:p>
      </dsp:txBody>
      <dsp:txXfrm>
        <a:off x="1251030" y="248976"/>
        <a:ext cx="1201628" cy="1201628"/>
      </dsp:txXfrm>
    </dsp:sp>
    <dsp:sp modelId="{A1040CCD-C688-4D3B-96CE-6C7C79D725D6}">
      <dsp:nvSpPr>
        <dsp:cNvPr id="0" name=""/>
        <dsp:cNvSpPr/>
      </dsp:nvSpPr>
      <dsp:spPr>
        <a:xfrm>
          <a:off x="1359030" y="1837458"/>
          <a:ext cx="985628" cy="985628"/>
        </a:xfrm>
        <a:prstGeom prst="mathPlus">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TW" altLang="en-US" sz="1600" kern="1200"/>
        </a:p>
      </dsp:txBody>
      <dsp:txXfrm>
        <a:off x="1489675" y="2214362"/>
        <a:ext cx="724338" cy="231820"/>
      </dsp:txXfrm>
    </dsp:sp>
    <dsp:sp modelId="{5BD67CBD-72F9-4452-8034-CA1B6E771CD6}">
      <dsp:nvSpPr>
        <dsp:cNvPr id="0" name=""/>
        <dsp:cNvSpPr/>
      </dsp:nvSpPr>
      <dsp:spPr>
        <a:xfrm>
          <a:off x="1002165" y="2961074"/>
          <a:ext cx="1699358" cy="1699358"/>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量化指標</a:t>
          </a:r>
          <a:endParaRPr lang="zh-TW" altLang="en-US" sz="3500" kern="1200" dirty="0"/>
        </a:p>
      </dsp:txBody>
      <dsp:txXfrm>
        <a:off x="1251030" y="3209939"/>
        <a:ext cx="1201628" cy="1201628"/>
      </dsp:txXfrm>
    </dsp:sp>
    <dsp:sp modelId="{1A53FE37-4AE3-4E9C-804E-A6E948F07E49}">
      <dsp:nvSpPr>
        <dsp:cNvPr id="0" name=""/>
        <dsp:cNvSpPr/>
      </dsp:nvSpPr>
      <dsp:spPr>
        <a:xfrm>
          <a:off x="2956428" y="2014191"/>
          <a:ext cx="540396" cy="63216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zh-TW" altLang="en-US" sz="2700" kern="1200"/>
        </a:p>
      </dsp:txBody>
      <dsp:txXfrm>
        <a:off x="2956428" y="2140623"/>
        <a:ext cx="378277" cy="379297"/>
      </dsp:txXfrm>
    </dsp:sp>
    <dsp:sp modelId="{54318DC4-7982-4979-9294-0E06CF46398D}">
      <dsp:nvSpPr>
        <dsp:cNvPr id="0" name=""/>
        <dsp:cNvSpPr/>
      </dsp:nvSpPr>
      <dsp:spPr>
        <a:xfrm>
          <a:off x="3721139" y="630913"/>
          <a:ext cx="3398717" cy="339871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4930" tIns="74930" rIns="74930" bIns="74930" numCol="1" spcCol="1270" anchor="ctr" anchorCtr="0">
          <a:noAutofit/>
        </a:bodyPr>
        <a:lstStyle/>
        <a:p>
          <a:pPr marL="0" lvl="0" indent="0" algn="ctr" defTabSz="2622550">
            <a:lnSpc>
              <a:spcPct val="90000"/>
            </a:lnSpc>
            <a:spcBef>
              <a:spcPct val="0"/>
            </a:spcBef>
            <a:spcAft>
              <a:spcPct val="35000"/>
            </a:spcAft>
            <a:buNone/>
          </a:pPr>
          <a:r>
            <a:rPr lang="zh-CN" altLang="en-US" sz="5900" kern="1200" dirty="0"/>
            <a:t>加幾碼</a:t>
          </a:r>
          <a:endParaRPr lang="en-US" altLang="zh-CN" sz="5900" kern="1200" dirty="0"/>
        </a:p>
        <a:p>
          <a:pPr marL="0" lvl="0" indent="0" algn="ctr" defTabSz="2622550">
            <a:lnSpc>
              <a:spcPct val="90000"/>
            </a:lnSpc>
            <a:spcBef>
              <a:spcPct val="0"/>
            </a:spcBef>
            <a:spcAft>
              <a:spcPct val="35000"/>
            </a:spcAft>
            <a:buNone/>
          </a:pPr>
          <a:r>
            <a:rPr lang="zh-CN" altLang="en-US" sz="5900" kern="1200" dirty="0"/>
            <a:t>減幾碼</a:t>
          </a:r>
          <a:endParaRPr lang="zh-TW" altLang="en-US" sz="5900" kern="1200" dirty="0"/>
        </a:p>
      </dsp:txBody>
      <dsp:txXfrm>
        <a:off x="4218870" y="1128644"/>
        <a:ext cx="2403255" cy="24032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F94AB2-6F1A-4BEF-9461-ED7CEBE0C9C7}" type="datetimeFigureOut">
              <a:rPr lang="zh-TW" altLang="en-US" smtClean="0"/>
              <a:t>2020/5/5</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AC241-B22E-4FF8-9EFB-C0045BD60622}" type="slidenum">
              <a:rPr lang="zh-TW" altLang="en-US" smtClean="0"/>
              <a:t>‹#›</a:t>
            </a:fld>
            <a:endParaRPr lang="zh-TW" altLang="en-US"/>
          </a:p>
        </p:txBody>
      </p:sp>
    </p:spTree>
    <p:extLst>
      <p:ext uri="{BB962C8B-B14F-4D97-AF65-F5344CB8AC3E}">
        <p14:creationId xmlns:p14="http://schemas.microsoft.com/office/powerpoint/2010/main" val="2493547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大家好，我們這組是野村的專題，那今天我一樣會透過這三個關鍵字讓你們瞭解我們的進度個別做了什麽？</a:t>
            </a:r>
            <a:endParaRPr lang="zh-TW" altLang="en-US" dirty="0"/>
          </a:p>
        </p:txBody>
      </p:sp>
      <p:sp>
        <p:nvSpPr>
          <p:cNvPr id="4" name="Slide Number Placeholder 3"/>
          <p:cNvSpPr>
            <a:spLocks noGrp="1"/>
          </p:cNvSpPr>
          <p:nvPr>
            <p:ph type="sldNum" sz="quarter" idx="5"/>
          </p:nvPr>
        </p:nvSpPr>
        <p:spPr/>
        <p:txBody>
          <a:bodyPr/>
          <a:lstStyle/>
          <a:p>
            <a:fld id="{C0AAC241-B22E-4FF8-9EFB-C0045BD60622}" type="slidenum">
              <a:rPr lang="zh-TW" altLang="en-US" smtClean="0"/>
              <a:t>1</a:t>
            </a:fld>
            <a:endParaRPr lang="zh-TW" altLang="en-US"/>
          </a:p>
        </p:txBody>
      </p:sp>
    </p:spTree>
    <p:extLst>
      <p:ext uri="{BB962C8B-B14F-4D97-AF65-F5344CB8AC3E}">
        <p14:creationId xmlns:p14="http://schemas.microsoft.com/office/powerpoint/2010/main" val="2105762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在上一次報告后，我們能夠瞭解到野村實際想要的是什麽？那再接下來幾個禮拜的討論後，我們大概能夠瞭解到具體的解決問題的流程以及最終呈現的</a:t>
            </a:r>
            <a:r>
              <a:rPr lang="zh-CN" altLang="en-US"/>
              <a:t>方式。</a:t>
            </a:r>
            <a:endParaRPr lang="en-US" altLang="zh-CN" dirty="0"/>
          </a:p>
        </p:txBody>
      </p:sp>
      <p:sp>
        <p:nvSpPr>
          <p:cNvPr id="4" name="Slide Number Placeholder 3"/>
          <p:cNvSpPr>
            <a:spLocks noGrp="1"/>
          </p:cNvSpPr>
          <p:nvPr>
            <p:ph type="sldNum" sz="quarter" idx="5"/>
          </p:nvPr>
        </p:nvSpPr>
        <p:spPr/>
        <p:txBody>
          <a:bodyPr/>
          <a:lstStyle/>
          <a:p>
            <a:fld id="{C0AAC241-B22E-4FF8-9EFB-C0045BD60622}" type="slidenum">
              <a:rPr lang="zh-TW" altLang="en-US" smtClean="0"/>
              <a:t>2</a:t>
            </a:fld>
            <a:endParaRPr lang="zh-TW" altLang="en-US"/>
          </a:p>
        </p:txBody>
      </p:sp>
    </p:spTree>
    <p:extLst>
      <p:ext uri="{BB962C8B-B14F-4D97-AF65-F5344CB8AC3E}">
        <p14:creationId xmlns:p14="http://schemas.microsoft.com/office/powerpoint/2010/main" val="813009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C0AAC241-B22E-4FF8-9EFB-C0045BD60622}" type="slidenum">
              <a:rPr lang="zh-TW" altLang="en-US" smtClean="0"/>
              <a:t>3</a:t>
            </a:fld>
            <a:endParaRPr lang="zh-TW" altLang="en-US"/>
          </a:p>
        </p:txBody>
      </p:sp>
    </p:spTree>
    <p:extLst>
      <p:ext uri="{BB962C8B-B14F-4D97-AF65-F5344CB8AC3E}">
        <p14:creationId xmlns:p14="http://schemas.microsoft.com/office/powerpoint/2010/main" val="3824463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C0AAC241-B22E-4FF8-9EFB-C0045BD60622}" type="slidenum">
              <a:rPr lang="zh-TW" altLang="en-US" smtClean="0"/>
              <a:t>4</a:t>
            </a:fld>
            <a:endParaRPr lang="zh-TW" altLang="en-US"/>
          </a:p>
        </p:txBody>
      </p:sp>
    </p:spTree>
    <p:extLst>
      <p:ext uri="{BB962C8B-B14F-4D97-AF65-F5344CB8AC3E}">
        <p14:creationId xmlns:p14="http://schemas.microsoft.com/office/powerpoint/2010/main" val="3561102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C0AAC241-B22E-4FF8-9EFB-C0045BD60622}" type="slidenum">
              <a:rPr lang="zh-TW" altLang="en-US" smtClean="0"/>
              <a:t>5</a:t>
            </a:fld>
            <a:endParaRPr lang="zh-TW" altLang="en-US"/>
          </a:p>
        </p:txBody>
      </p:sp>
    </p:spTree>
    <p:extLst>
      <p:ext uri="{BB962C8B-B14F-4D97-AF65-F5344CB8AC3E}">
        <p14:creationId xmlns:p14="http://schemas.microsoft.com/office/powerpoint/2010/main" val="3272550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C0AAC241-B22E-4FF8-9EFB-C0045BD60622}" type="slidenum">
              <a:rPr lang="zh-TW" altLang="en-US" smtClean="0"/>
              <a:t>6</a:t>
            </a:fld>
            <a:endParaRPr lang="zh-TW" altLang="en-US"/>
          </a:p>
        </p:txBody>
      </p:sp>
    </p:spTree>
    <p:extLst>
      <p:ext uri="{BB962C8B-B14F-4D97-AF65-F5344CB8AC3E}">
        <p14:creationId xmlns:p14="http://schemas.microsoft.com/office/powerpoint/2010/main" val="572377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C0AAC241-B22E-4FF8-9EFB-C0045BD60622}" type="slidenum">
              <a:rPr lang="zh-TW" altLang="en-US" smtClean="0"/>
              <a:t>7</a:t>
            </a:fld>
            <a:endParaRPr lang="zh-TW" altLang="en-US"/>
          </a:p>
        </p:txBody>
      </p:sp>
    </p:spTree>
    <p:extLst>
      <p:ext uri="{BB962C8B-B14F-4D97-AF65-F5344CB8AC3E}">
        <p14:creationId xmlns:p14="http://schemas.microsoft.com/office/powerpoint/2010/main" val="1507586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C0AAC241-B22E-4FF8-9EFB-C0045BD60622}" type="slidenum">
              <a:rPr lang="zh-TW" altLang="en-US" smtClean="0"/>
              <a:t>8</a:t>
            </a:fld>
            <a:endParaRPr lang="zh-TW" altLang="en-US"/>
          </a:p>
        </p:txBody>
      </p:sp>
    </p:spTree>
    <p:extLst>
      <p:ext uri="{BB962C8B-B14F-4D97-AF65-F5344CB8AC3E}">
        <p14:creationId xmlns:p14="http://schemas.microsoft.com/office/powerpoint/2010/main" val="3216858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C0AAC241-B22E-4FF8-9EFB-C0045BD60622}" type="slidenum">
              <a:rPr lang="zh-TW" altLang="en-US" smtClean="0"/>
              <a:t>9</a:t>
            </a:fld>
            <a:endParaRPr lang="zh-TW" altLang="en-US"/>
          </a:p>
        </p:txBody>
      </p:sp>
    </p:spTree>
    <p:extLst>
      <p:ext uri="{BB962C8B-B14F-4D97-AF65-F5344CB8AC3E}">
        <p14:creationId xmlns:p14="http://schemas.microsoft.com/office/powerpoint/2010/main" val="2886399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06B9-CF29-4F1A-BF94-7B67555D81C2}"/>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3140735A-3608-47BD-B0A4-A6A33D6EC5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2171E3EB-F2DB-4483-B054-A724243CF9C8}"/>
              </a:ext>
            </a:extLst>
          </p:cNvPr>
          <p:cNvSpPr>
            <a:spLocks noGrp="1"/>
          </p:cNvSpPr>
          <p:nvPr>
            <p:ph type="dt" sz="half" idx="10"/>
          </p:nvPr>
        </p:nvSpPr>
        <p:spPr/>
        <p:txBody>
          <a:bodyPr/>
          <a:lstStyle/>
          <a:p>
            <a:fld id="{97398494-1B1E-4387-A08A-9A427C77B204}" type="datetimeFigureOut">
              <a:rPr lang="zh-TW" altLang="en-US" smtClean="0"/>
              <a:t>2020/5/5</a:t>
            </a:fld>
            <a:endParaRPr lang="zh-TW" altLang="en-US"/>
          </a:p>
        </p:txBody>
      </p:sp>
      <p:sp>
        <p:nvSpPr>
          <p:cNvPr id="5" name="Footer Placeholder 4">
            <a:extLst>
              <a:ext uri="{FF2B5EF4-FFF2-40B4-BE49-F238E27FC236}">
                <a16:creationId xmlns:a16="http://schemas.microsoft.com/office/drawing/2014/main" id="{6EAB746A-E609-4BD1-861A-2098EAEC4601}"/>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6FBB55CC-3531-4C06-A656-5D04FF67D6C3}"/>
              </a:ext>
            </a:extLst>
          </p:cNvPr>
          <p:cNvSpPr>
            <a:spLocks noGrp="1"/>
          </p:cNvSpPr>
          <p:nvPr>
            <p:ph type="sldNum" sz="quarter" idx="12"/>
          </p:nvPr>
        </p:nvSpPr>
        <p:spPr/>
        <p:txBody>
          <a:bodyPr/>
          <a:lstStyle/>
          <a:p>
            <a:fld id="{C84F0B89-5FA3-4CDF-B00A-5129503E169B}" type="slidenum">
              <a:rPr lang="zh-TW" altLang="en-US" smtClean="0"/>
              <a:t>‹#›</a:t>
            </a:fld>
            <a:endParaRPr lang="zh-TW" altLang="en-US"/>
          </a:p>
        </p:txBody>
      </p:sp>
    </p:spTree>
    <p:extLst>
      <p:ext uri="{BB962C8B-B14F-4D97-AF65-F5344CB8AC3E}">
        <p14:creationId xmlns:p14="http://schemas.microsoft.com/office/powerpoint/2010/main" val="107438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3A7D-2FF1-4F09-9966-BC51572C5CB8}"/>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53180661-7D91-4310-BB71-B93553699BDF}"/>
              </a:ext>
            </a:extLst>
          </p:cNvPr>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F1E6092A-D1E0-4A74-8552-D55716D796A4}"/>
              </a:ext>
            </a:extLst>
          </p:cNvPr>
          <p:cNvSpPr>
            <a:spLocks noGrp="1"/>
          </p:cNvSpPr>
          <p:nvPr>
            <p:ph type="dt" sz="half" idx="10"/>
          </p:nvPr>
        </p:nvSpPr>
        <p:spPr/>
        <p:txBody>
          <a:bodyPr/>
          <a:lstStyle/>
          <a:p>
            <a:fld id="{97398494-1B1E-4387-A08A-9A427C77B204}" type="datetimeFigureOut">
              <a:rPr lang="zh-TW" altLang="en-US" smtClean="0"/>
              <a:t>2020/5/5</a:t>
            </a:fld>
            <a:endParaRPr lang="zh-TW" altLang="en-US"/>
          </a:p>
        </p:txBody>
      </p:sp>
      <p:sp>
        <p:nvSpPr>
          <p:cNvPr id="5" name="Footer Placeholder 4">
            <a:extLst>
              <a:ext uri="{FF2B5EF4-FFF2-40B4-BE49-F238E27FC236}">
                <a16:creationId xmlns:a16="http://schemas.microsoft.com/office/drawing/2014/main" id="{ED1F61D3-8377-4170-953D-E2A98918F81A}"/>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FAA085B2-6DF8-4F10-BA09-A9211736D062}"/>
              </a:ext>
            </a:extLst>
          </p:cNvPr>
          <p:cNvSpPr>
            <a:spLocks noGrp="1"/>
          </p:cNvSpPr>
          <p:nvPr>
            <p:ph type="sldNum" sz="quarter" idx="12"/>
          </p:nvPr>
        </p:nvSpPr>
        <p:spPr/>
        <p:txBody>
          <a:bodyPr/>
          <a:lstStyle/>
          <a:p>
            <a:fld id="{C84F0B89-5FA3-4CDF-B00A-5129503E169B}" type="slidenum">
              <a:rPr lang="zh-TW" altLang="en-US" smtClean="0"/>
              <a:t>‹#›</a:t>
            </a:fld>
            <a:endParaRPr lang="zh-TW" altLang="en-US"/>
          </a:p>
        </p:txBody>
      </p:sp>
    </p:spTree>
    <p:extLst>
      <p:ext uri="{BB962C8B-B14F-4D97-AF65-F5344CB8AC3E}">
        <p14:creationId xmlns:p14="http://schemas.microsoft.com/office/powerpoint/2010/main" val="246994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620DC6-6362-4668-AA2E-C74603CF50EA}"/>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4C21E311-2AD5-491F-A48C-DCD3B8750415}"/>
              </a:ext>
            </a:extLst>
          </p:cNvPr>
          <p:cNvSpPr>
            <a:spLocks noGrp="1"/>
          </p:cNvSpPr>
          <p:nvPr>
            <p:ph type="body" orient="vert" idx="1"/>
          </p:nvPr>
        </p:nvSpPr>
        <p:spPr>
          <a:xfrm>
            <a:off x="838200" y="365125"/>
            <a:ext cx="7734300" cy="5811838"/>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253190A5-3B69-4134-8780-CAAE7D59C048}"/>
              </a:ext>
            </a:extLst>
          </p:cNvPr>
          <p:cNvSpPr>
            <a:spLocks noGrp="1"/>
          </p:cNvSpPr>
          <p:nvPr>
            <p:ph type="dt" sz="half" idx="10"/>
          </p:nvPr>
        </p:nvSpPr>
        <p:spPr/>
        <p:txBody>
          <a:bodyPr/>
          <a:lstStyle/>
          <a:p>
            <a:fld id="{97398494-1B1E-4387-A08A-9A427C77B204}" type="datetimeFigureOut">
              <a:rPr lang="zh-TW" altLang="en-US" smtClean="0"/>
              <a:t>2020/5/5</a:t>
            </a:fld>
            <a:endParaRPr lang="zh-TW" altLang="en-US"/>
          </a:p>
        </p:txBody>
      </p:sp>
      <p:sp>
        <p:nvSpPr>
          <p:cNvPr id="5" name="Footer Placeholder 4">
            <a:extLst>
              <a:ext uri="{FF2B5EF4-FFF2-40B4-BE49-F238E27FC236}">
                <a16:creationId xmlns:a16="http://schemas.microsoft.com/office/drawing/2014/main" id="{79031C56-614B-42E2-8F32-91A286435F94}"/>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F089B437-466B-4BB9-9A33-99F9223AFEC7}"/>
              </a:ext>
            </a:extLst>
          </p:cNvPr>
          <p:cNvSpPr>
            <a:spLocks noGrp="1"/>
          </p:cNvSpPr>
          <p:nvPr>
            <p:ph type="sldNum" sz="quarter" idx="12"/>
          </p:nvPr>
        </p:nvSpPr>
        <p:spPr/>
        <p:txBody>
          <a:bodyPr/>
          <a:lstStyle/>
          <a:p>
            <a:fld id="{C84F0B89-5FA3-4CDF-B00A-5129503E169B}" type="slidenum">
              <a:rPr lang="zh-TW" altLang="en-US" smtClean="0"/>
              <a:t>‹#›</a:t>
            </a:fld>
            <a:endParaRPr lang="zh-TW" altLang="en-US"/>
          </a:p>
        </p:txBody>
      </p:sp>
    </p:spTree>
    <p:extLst>
      <p:ext uri="{BB962C8B-B14F-4D97-AF65-F5344CB8AC3E}">
        <p14:creationId xmlns:p14="http://schemas.microsoft.com/office/powerpoint/2010/main" val="186776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4D6E-331E-4792-927C-52B979546B58}"/>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15131E12-FA2D-43AA-8409-1E34E02E17B6}"/>
              </a:ext>
            </a:extLst>
          </p:cNvPr>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72BF9516-1590-417F-8316-FBFFB3836B79}"/>
              </a:ext>
            </a:extLst>
          </p:cNvPr>
          <p:cNvSpPr>
            <a:spLocks noGrp="1"/>
          </p:cNvSpPr>
          <p:nvPr>
            <p:ph type="dt" sz="half" idx="10"/>
          </p:nvPr>
        </p:nvSpPr>
        <p:spPr/>
        <p:txBody>
          <a:bodyPr/>
          <a:lstStyle/>
          <a:p>
            <a:fld id="{97398494-1B1E-4387-A08A-9A427C77B204}" type="datetimeFigureOut">
              <a:rPr lang="zh-TW" altLang="en-US" smtClean="0"/>
              <a:t>2020/5/5</a:t>
            </a:fld>
            <a:endParaRPr lang="zh-TW" altLang="en-US"/>
          </a:p>
        </p:txBody>
      </p:sp>
      <p:sp>
        <p:nvSpPr>
          <p:cNvPr id="5" name="Footer Placeholder 4">
            <a:extLst>
              <a:ext uri="{FF2B5EF4-FFF2-40B4-BE49-F238E27FC236}">
                <a16:creationId xmlns:a16="http://schemas.microsoft.com/office/drawing/2014/main" id="{1DE062A0-FEFC-47A9-B53F-662DAA8D9663}"/>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B451E94B-A320-490C-8EB6-266F176018DE}"/>
              </a:ext>
            </a:extLst>
          </p:cNvPr>
          <p:cNvSpPr>
            <a:spLocks noGrp="1"/>
          </p:cNvSpPr>
          <p:nvPr>
            <p:ph type="sldNum" sz="quarter" idx="12"/>
          </p:nvPr>
        </p:nvSpPr>
        <p:spPr/>
        <p:txBody>
          <a:bodyPr/>
          <a:lstStyle/>
          <a:p>
            <a:fld id="{C84F0B89-5FA3-4CDF-B00A-5129503E169B}" type="slidenum">
              <a:rPr lang="zh-TW" altLang="en-US" smtClean="0"/>
              <a:t>‹#›</a:t>
            </a:fld>
            <a:endParaRPr lang="zh-TW" altLang="en-US"/>
          </a:p>
        </p:txBody>
      </p:sp>
    </p:spTree>
    <p:extLst>
      <p:ext uri="{BB962C8B-B14F-4D97-AF65-F5344CB8AC3E}">
        <p14:creationId xmlns:p14="http://schemas.microsoft.com/office/powerpoint/2010/main" val="8184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A434-812A-4B77-9912-AA473D1D82ED}"/>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B3C6E2CE-25C3-46B2-9C15-CD5E2EF033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Click to edit Master text styles</a:t>
            </a:r>
          </a:p>
        </p:txBody>
      </p:sp>
      <p:sp>
        <p:nvSpPr>
          <p:cNvPr id="4" name="Date Placeholder 3">
            <a:extLst>
              <a:ext uri="{FF2B5EF4-FFF2-40B4-BE49-F238E27FC236}">
                <a16:creationId xmlns:a16="http://schemas.microsoft.com/office/drawing/2014/main" id="{5A07B83F-88FF-4952-B7D9-C65FE0CB3963}"/>
              </a:ext>
            </a:extLst>
          </p:cNvPr>
          <p:cNvSpPr>
            <a:spLocks noGrp="1"/>
          </p:cNvSpPr>
          <p:nvPr>
            <p:ph type="dt" sz="half" idx="10"/>
          </p:nvPr>
        </p:nvSpPr>
        <p:spPr/>
        <p:txBody>
          <a:bodyPr/>
          <a:lstStyle/>
          <a:p>
            <a:fld id="{97398494-1B1E-4387-A08A-9A427C77B204}" type="datetimeFigureOut">
              <a:rPr lang="zh-TW" altLang="en-US" smtClean="0"/>
              <a:t>2020/5/5</a:t>
            </a:fld>
            <a:endParaRPr lang="zh-TW" altLang="en-US"/>
          </a:p>
        </p:txBody>
      </p:sp>
      <p:sp>
        <p:nvSpPr>
          <p:cNvPr id="5" name="Footer Placeholder 4">
            <a:extLst>
              <a:ext uri="{FF2B5EF4-FFF2-40B4-BE49-F238E27FC236}">
                <a16:creationId xmlns:a16="http://schemas.microsoft.com/office/drawing/2014/main" id="{345BA1D0-773A-4F45-86E9-83D173EF21B8}"/>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C43B4841-7D1B-4A2C-907F-0F9B4D672A8A}"/>
              </a:ext>
            </a:extLst>
          </p:cNvPr>
          <p:cNvSpPr>
            <a:spLocks noGrp="1"/>
          </p:cNvSpPr>
          <p:nvPr>
            <p:ph type="sldNum" sz="quarter" idx="12"/>
          </p:nvPr>
        </p:nvSpPr>
        <p:spPr/>
        <p:txBody>
          <a:bodyPr/>
          <a:lstStyle/>
          <a:p>
            <a:fld id="{C84F0B89-5FA3-4CDF-B00A-5129503E169B}" type="slidenum">
              <a:rPr lang="zh-TW" altLang="en-US" smtClean="0"/>
              <a:t>‹#›</a:t>
            </a:fld>
            <a:endParaRPr lang="zh-TW" altLang="en-US"/>
          </a:p>
        </p:txBody>
      </p:sp>
    </p:spTree>
    <p:extLst>
      <p:ext uri="{BB962C8B-B14F-4D97-AF65-F5344CB8AC3E}">
        <p14:creationId xmlns:p14="http://schemas.microsoft.com/office/powerpoint/2010/main" val="2476625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C0C1-9103-4C03-8A53-88217098EB41}"/>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B3630E18-37D1-4E9A-AF4F-17B84CA006D8}"/>
              </a:ext>
            </a:extLst>
          </p:cNvPr>
          <p:cNvSpPr>
            <a:spLocks noGrp="1"/>
          </p:cNvSpPr>
          <p:nvPr>
            <p:ph sz="half" idx="1"/>
          </p:nvPr>
        </p:nvSpPr>
        <p:spPr>
          <a:xfrm>
            <a:off x="838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BB872526-2F1B-44D7-A4CF-6E520DB57439}"/>
              </a:ext>
            </a:extLst>
          </p:cNvPr>
          <p:cNvSpPr>
            <a:spLocks noGrp="1"/>
          </p:cNvSpPr>
          <p:nvPr>
            <p:ph sz="half" idx="2"/>
          </p:nvPr>
        </p:nvSpPr>
        <p:spPr>
          <a:xfrm>
            <a:off x="6172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236047FB-7ACC-4C4D-A442-8FED8663B66E}"/>
              </a:ext>
            </a:extLst>
          </p:cNvPr>
          <p:cNvSpPr>
            <a:spLocks noGrp="1"/>
          </p:cNvSpPr>
          <p:nvPr>
            <p:ph type="dt" sz="half" idx="10"/>
          </p:nvPr>
        </p:nvSpPr>
        <p:spPr/>
        <p:txBody>
          <a:bodyPr/>
          <a:lstStyle/>
          <a:p>
            <a:fld id="{97398494-1B1E-4387-A08A-9A427C77B204}" type="datetimeFigureOut">
              <a:rPr lang="zh-TW" altLang="en-US" smtClean="0"/>
              <a:t>2020/5/5</a:t>
            </a:fld>
            <a:endParaRPr lang="zh-TW" altLang="en-US"/>
          </a:p>
        </p:txBody>
      </p:sp>
      <p:sp>
        <p:nvSpPr>
          <p:cNvPr id="6" name="Footer Placeholder 5">
            <a:extLst>
              <a:ext uri="{FF2B5EF4-FFF2-40B4-BE49-F238E27FC236}">
                <a16:creationId xmlns:a16="http://schemas.microsoft.com/office/drawing/2014/main" id="{525B0498-A746-4E0A-A6B7-1333AB41EF7B}"/>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9880B517-8CF6-4CC4-A3E6-0197BE75FDB8}"/>
              </a:ext>
            </a:extLst>
          </p:cNvPr>
          <p:cNvSpPr>
            <a:spLocks noGrp="1"/>
          </p:cNvSpPr>
          <p:nvPr>
            <p:ph type="sldNum" sz="quarter" idx="12"/>
          </p:nvPr>
        </p:nvSpPr>
        <p:spPr/>
        <p:txBody>
          <a:bodyPr/>
          <a:lstStyle/>
          <a:p>
            <a:fld id="{C84F0B89-5FA3-4CDF-B00A-5129503E169B}" type="slidenum">
              <a:rPr lang="zh-TW" altLang="en-US" smtClean="0"/>
              <a:t>‹#›</a:t>
            </a:fld>
            <a:endParaRPr lang="zh-TW" altLang="en-US"/>
          </a:p>
        </p:txBody>
      </p:sp>
    </p:spTree>
    <p:extLst>
      <p:ext uri="{BB962C8B-B14F-4D97-AF65-F5344CB8AC3E}">
        <p14:creationId xmlns:p14="http://schemas.microsoft.com/office/powerpoint/2010/main" val="42091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8318-11CC-4FC8-9125-D370B946D559}"/>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D7A729F7-4FFA-4A10-9108-785D698F35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a:extLst>
              <a:ext uri="{FF2B5EF4-FFF2-40B4-BE49-F238E27FC236}">
                <a16:creationId xmlns:a16="http://schemas.microsoft.com/office/drawing/2014/main" id="{C9B933B0-833D-452F-B205-774ACF978D33}"/>
              </a:ext>
            </a:extLst>
          </p:cNvPr>
          <p:cNvSpPr>
            <a:spLocks noGrp="1"/>
          </p:cNvSpPr>
          <p:nvPr>
            <p:ph sz="half" idx="2"/>
          </p:nvPr>
        </p:nvSpPr>
        <p:spPr>
          <a:xfrm>
            <a:off x="839788" y="2505075"/>
            <a:ext cx="5157787"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7D1583D4-7AA7-4D20-8C84-F86D598786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a:extLst>
              <a:ext uri="{FF2B5EF4-FFF2-40B4-BE49-F238E27FC236}">
                <a16:creationId xmlns:a16="http://schemas.microsoft.com/office/drawing/2014/main" id="{7A5FFE29-4B1B-462E-B5AB-667D9E375CE8}"/>
              </a:ext>
            </a:extLst>
          </p:cNvPr>
          <p:cNvSpPr>
            <a:spLocks noGrp="1"/>
          </p:cNvSpPr>
          <p:nvPr>
            <p:ph sz="quarter" idx="4"/>
          </p:nvPr>
        </p:nvSpPr>
        <p:spPr>
          <a:xfrm>
            <a:off x="6172200" y="2505075"/>
            <a:ext cx="5183188"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558582FD-04EA-481D-A276-199EFB66C941}"/>
              </a:ext>
            </a:extLst>
          </p:cNvPr>
          <p:cNvSpPr>
            <a:spLocks noGrp="1"/>
          </p:cNvSpPr>
          <p:nvPr>
            <p:ph type="dt" sz="half" idx="10"/>
          </p:nvPr>
        </p:nvSpPr>
        <p:spPr/>
        <p:txBody>
          <a:bodyPr/>
          <a:lstStyle/>
          <a:p>
            <a:fld id="{97398494-1B1E-4387-A08A-9A427C77B204}" type="datetimeFigureOut">
              <a:rPr lang="zh-TW" altLang="en-US" smtClean="0"/>
              <a:t>2020/5/5</a:t>
            </a:fld>
            <a:endParaRPr lang="zh-TW" altLang="en-US"/>
          </a:p>
        </p:txBody>
      </p:sp>
      <p:sp>
        <p:nvSpPr>
          <p:cNvPr id="8" name="Footer Placeholder 7">
            <a:extLst>
              <a:ext uri="{FF2B5EF4-FFF2-40B4-BE49-F238E27FC236}">
                <a16:creationId xmlns:a16="http://schemas.microsoft.com/office/drawing/2014/main" id="{10A4B83C-2D07-4280-A120-4A4FD0DFA332}"/>
              </a:ext>
            </a:extLst>
          </p:cNvPr>
          <p:cNvSpPr>
            <a:spLocks noGrp="1"/>
          </p:cNvSpPr>
          <p:nvPr>
            <p:ph type="ftr" sz="quarter" idx="11"/>
          </p:nvPr>
        </p:nvSpPr>
        <p:spPr/>
        <p:txBody>
          <a:bodyPr/>
          <a:lstStyle/>
          <a:p>
            <a:endParaRPr lang="zh-TW" altLang="en-US"/>
          </a:p>
        </p:txBody>
      </p:sp>
      <p:sp>
        <p:nvSpPr>
          <p:cNvPr id="9" name="Slide Number Placeholder 8">
            <a:extLst>
              <a:ext uri="{FF2B5EF4-FFF2-40B4-BE49-F238E27FC236}">
                <a16:creationId xmlns:a16="http://schemas.microsoft.com/office/drawing/2014/main" id="{FF92971D-27AE-4245-A001-20D5D592CCEA}"/>
              </a:ext>
            </a:extLst>
          </p:cNvPr>
          <p:cNvSpPr>
            <a:spLocks noGrp="1"/>
          </p:cNvSpPr>
          <p:nvPr>
            <p:ph type="sldNum" sz="quarter" idx="12"/>
          </p:nvPr>
        </p:nvSpPr>
        <p:spPr/>
        <p:txBody>
          <a:bodyPr/>
          <a:lstStyle/>
          <a:p>
            <a:fld id="{C84F0B89-5FA3-4CDF-B00A-5129503E169B}" type="slidenum">
              <a:rPr lang="zh-TW" altLang="en-US" smtClean="0"/>
              <a:t>‹#›</a:t>
            </a:fld>
            <a:endParaRPr lang="zh-TW" altLang="en-US"/>
          </a:p>
        </p:txBody>
      </p:sp>
    </p:spTree>
    <p:extLst>
      <p:ext uri="{BB962C8B-B14F-4D97-AF65-F5344CB8AC3E}">
        <p14:creationId xmlns:p14="http://schemas.microsoft.com/office/powerpoint/2010/main" val="1453593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F9ED-A870-4919-9259-7D2BE59E9110}"/>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AF4C5D36-EA97-4DD8-B83D-DDADC3481E0D}"/>
              </a:ext>
            </a:extLst>
          </p:cNvPr>
          <p:cNvSpPr>
            <a:spLocks noGrp="1"/>
          </p:cNvSpPr>
          <p:nvPr>
            <p:ph type="dt" sz="half" idx="10"/>
          </p:nvPr>
        </p:nvSpPr>
        <p:spPr/>
        <p:txBody>
          <a:bodyPr/>
          <a:lstStyle/>
          <a:p>
            <a:fld id="{97398494-1B1E-4387-A08A-9A427C77B204}" type="datetimeFigureOut">
              <a:rPr lang="zh-TW" altLang="en-US" smtClean="0"/>
              <a:t>2020/5/5</a:t>
            </a:fld>
            <a:endParaRPr lang="zh-TW" altLang="en-US"/>
          </a:p>
        </p:txBody>
      </p:sp>
      <p:sp>
        <p:nvSpPr>
          <p:cNvPr id="4" name="Footer Placeholder 3">
            <a:extLst>
              <a:ext uri="{FF2B5EF4-FFF2-40B4-BE49-F238E27FC236}">
                <a16:creationId xmlns:a16="http://schemas.microsoft.com/office/drawing/2014/main" id="{AE1D49E5-F0C7-45C9-BE79-9D92E1F52EB6}"/>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203857DF-B592-4E4A-9F6D-CD1E33CD50E1}"/>
              </a:ext>
            </a:extLst>
          </p:cNvPr>
          <p:cNvSpPr>
            <a:spLocks noGrp="1"/>
          </p:cNvSpPr>
          <p:nvPr>
            <p:ph type="sldNum" sz="quarter" idx="12"/>
          </p:nvPr>
        </p:nvSpPr>
        <p:spPr/>
        <p:txBody>
          <a:bodyPr/>
          <a:lstStyle/>
          <a:p>
            <a:fld id="{C84F0B89-5FA3-4CDF-B00A-5129503E169B}" type="slidenum">
              <a:rPr lang="zh-TW" altLang="en-US" smtClean="0"/>
              <a:t>‹#›</a:t>
            </a:fld>
            <a:endParaRPr lang="zh-TW" altLang="en-US"/>
          </a:p>
        </p:txBody>
      </p:sp>
    </p:spTree>
    <p:extLst>
      <p:ext uri="{BB962C8B-B14F-4D97-AF65-F5344CB8AC3E}">
        <p14:creationId xmlns:p14="http://schemas.microsoft.com/office/powerpoint/2010/main" val="3661458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7C43EE-636A-422C-BD09-70FB253C9B66}"/>
              </a:ext>
            </a:extLst>
          </p:cNvPr>
          <p:cNvSpPr>
            <a:spLocks noGrp="1"/>
          </p:cNvSpPr>
          <p:nvPr>
            <p:ph type="dt" sz="half" idx="10"/>
          </p:nvPr>
        </p:nvSpPr>
        <p:spPr/>
        <p:txBody>
          <a:bodyPr/>
          <a:lstStyle/>
          <a:p>
            <a:fld id="{97398494-1B1E-4387-A08A-9A427C77B204}" type="datetimeFigureOut">
              <a:rPr lang="zh-TW" altLang="en-US" smtClean="0"/>
              <a:t>2020/5/5</a:t>
            </a:fld>
            <a:endParaRPr lang="zh-TW" altLang="en-US"/>
          </a:p>
        </p:txBody>
      </p:sp>
      <p:sp>
        <p:nvSpPr>
          <p:cNvPr id="3" name="Footer Placeholder 2">
            <a:extLst>
              <a:ext uri="{FF2B5EF4-FFF2-40B4-BE49-F238E27FC236}">
                <a16:creationId xmlns:a16="http://schemas.microsoft.com/office/drawing/2014/main" id="{51E34BAF-3085-4F50-AD04-93B587F58B4C}"/>
              </a:ext>
            </a:extLst>
          </p:cNvPr>
          <p:cNvSpPr>
            <a:spLocks noGrp="1"/>
          </p:cNvSpPr>
          <p:nvPr>
            <p:ph type="ftr" sz="quarter" idx="11"/>
          </p:nvPr>
        </p:nvSpPr>
        <p:spPr/>
        <p:txBody>
          <a:bodyPr/>
          <a:lstStyle/>
          <a:p>
            <a:endParaRPr lang="zh-TW" altLang="en-US"/>
          </a:p>
        </p:txBody>
      </p:sp>
      <p:sp>
        <p:nvSpPr>
          <p:cNvPr id="4" name="Slide Number Placeholder 3">
            <a:extLst>
              <a:ext uri="{FF2B5EF4-FFF2-40B4-BE49-F238E27FC236}">
                <a16:creationId xmlns:a16="http://schemas.microsoft.com/office/drawing/2014/main" id="{25A4592F-6FC8-4928-B9EC-08EF992FFAF4}"/>
              </a:ext>
            </a:extLst>
          </p:cNvPr>
          <p:cNvSpPr>
            <a:spLocks noGrp="1"/>
          </p:cNvSpPr>
          <p:nvPr>
            <p:ph type="sldNum" sz="quarter" idx="12"/>
          </p:nvPr>
        </p:nvSpPr>
        <p:spPr/>
        <p:txBody>
          <a:bodyPr/>
          <a:lstStyle/>
          <a:p>
            <a:fld id="{C84F0B89-5FA3-4CDF-B00A-5129503E169B}" type="slidenum">
              <a:rPr lang="zh-TW" altLang="en-US" smtClean="0"/>
              <a:t>‹#›</a:t>
            </a:fld>
            <a:endParaRPr lang="zh-TW" altLang="en-US"/>
          </a:p>
        </p:txBody>
      </p:sp>
    </p:spTree>
    <p:extLst>
      <p:ext uri="{BB962C8B-B14F-4D97-AF65-F5344CB8AC3E}">
        <p14:creationId xmlns:p14="http://schemas.microsoft.com/office/powerpoint/2010/main" val="4171175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8EDFC-5F47-4791-9FE0-7A66E9E6C548}"/>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300B255D-CDFC-472A-BBC5-947E46ED7F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54F6E0AB-3110-42D9-9483-E358B3346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A072C496-9085-48A8-958A-FFCA766A3B2B}"/>
              </a:ext>
            </a:extLst>
          </p:cNvPr>
          <p:cNvSpPr>
            <a:spLocks noGrp="1"/>
          </p:cNvSpPr>
          <p:nvPr>
            <p:ph type="dt" sz="half" idx="10"/>
          </p:nvPr>
        </p:nvSpPr>
        <p:spPr/>
        <p:txBody>
          <a:bodyPr/>
          <a:lstStyle/>
          <a:p>
            <a:fld id="{97398494-1B1E-4387-A08A-9A427C77B204}" type="datetimeFigureOut">
              <a:rPr lang="zh-TW" altLang="en-US" smtClean="0"/>
              <a:t>2020/5/5</a:t>
            </a:fld>
            <a:endParaRPr lang="zh-TW" altLang="en-US"/>
          </a:p>
        </p:txBody>
      </p:sp>
      <p:sp>
        <p:nvSpPr>
          <p:cNvPr id="6" name="Footer Placeholder 5">
            <a:extLst>
              <a:ext uri="{FF2B5EF4-FFF2-40B4-BE49-F238E27FC236}">
                <a16:creationId xmlns:a16="http://schemas.microsoft.com/office/drawing/2014/main" id="{587C05AF-0821-47FB-A1D9-BE2CBF4E2970}"/>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34105AE7-039A-489C-B7F5-D5969096C444}"/>
              </a:ext>
            </a:extLst>
          </p:cNvPr>
          <p:cNvSpPr>
            <a:spLocks noGrp="1"/>
          </p:cNvSpPr>
          <p:nvPr>
            <p:ph type="sldNum" sz="quarter" idx="12"/>
          </p:nvPr>
        </p:nvSpPr>
        <p:spPr/>
        <p:txBody>
          <a:bodyPr/>
          <a:lstStyle/>
          <a:p>
            <a:fld id="{C84F0B89-5FA3-4CDF-B00A-5129503E169B}" type="slidenum">
              <a:rPr lang="zh-TW" altLang="en-US" smtClean="0"/>
              <a:t>‹#›</a:t>
            </a:fld>
            <a:endParaRPr lang="zh-TW" altLang="en-US"/>
          </a:p>
        </p:txBody>
      </p:sp>
    </p:spTree>
    <p:extLst>
      <p:ext uri="{BB962C8B-B14F-4D97-AF65-F5344CB8AC3E}">
        <p14:creationId xmlns:p14="http://schemas.microsoft.com/office/powerpoint/2010/main" val="107174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FAE8-9996-4B6C-A9BF-B15A6BBB489A}"/>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71CCFC3E-FF0B-42A5-A3EC-4434CE5F57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99C7DC74-AC40-4B1A-92BE-0D0436D66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0F4594A3-7E3B-4D46-945B-B6482346CF8E}"/>
              </a:ext>
            </a:extLst>
          </p:cNvPr>
          <p:cNvSpPr>
            <a:spLocks noGrp="1"/>
          </p:cNvSpPr>
          <p:nvPr>
            <p:ph type="dt" sz="half" idx="10"/>
          </p:nvPr>
        </p:nvSpPr>
        <p:spPr/>
        <p:txBody>
          <a:bodyPr/>
          <a:lstStyle/>
          <a:p>
            <a:fld id="{97398494-1B1E-4387-A08A-9A427C77B204}" type="datetimeFigureOut">
              <a:rPr lang="zh-TW" altLang="en-US" smtClean="0"/>
              <a:t>2020/5/5</a:t>
            </a:fld>
            <a:endParaRPr lang="zh-TW" altLang="en-US"/>
          </a:p>
        </p:txBody>
      </p:sp>
      <p:sp>
        <p:nvSpPr>
          <p:cNvPr id="6" name="Footer Placeholder 5">
            <a:extLst>
              <a:ext uri="{FF2B5EF4-FFF2-40B4-BE49-F238E27FC236}">
                <a16:creationId xmlns:a16="http://schemas.microsoft.com/office/drawing/2014/main" id="{128CB697-FA4A-4545-9DFB-2660BB607C63}"/>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DE5A714E-31EA-45D5-BD7C-BCDCEC5970E0}"/>
              </a:ext>
            </a:extLst>
          </p:cNvPr>
          <p:cNvSpPr>
            <a:spLocks noGrp="1"/>
          </p:cNvSpPr>
          <p:nvPr>
            <p:ph type="sldNum" sz="quarter" idx="12"/>
          </p:nvPr>
        </p:nvSpPr>
        <p:spPr/>
        <p:txBody>
          <a:bodyPr/>
          <a:lstStyle/>
          <a:p>
            <a:fld id="{C84F0B89-5FA3-4CDF-B00A-5129503E169B}" type="slidenum">
              <a:rPr lang="zh-TW" altLang="en-US" smtClean="0"/>
              <a:t>‹#›</a:t>
            </a:fld>
            <a:endParaRPr lang="zh-TW" altLang="en-US"/>
          </a:p>
        </p:txBody>
      </p:sp>
    </p:spTree>
    <p:extLst>
      <p:ext uri="{BB962C8B-B14F-4D97-AF65-F5344CB8AC3E}">
        <p14:creationId xmlns:p14="http://schemas.microsoft.com/office/powerpoint/2010/main" val="301814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8D6313-D932-4057-B4B6-892B6506C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0C54B658-A9F4-415D-B344-FE62BB742F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9BFDF66C-378E-4379-A073-F1B33942D1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98494-1B1E-4387-A08A-9A427C77B204}" type="datetimeFigureOut">
              <a:rPr lang="zh-TW" altLang="en-US" smtClean="0"/>
              <a:t>2020/5/5</a:t>
            </a:fld>
            <a:endParaRPr lang="zh-TW" altLang="en-US"/>
          </a:p>
        </p:txBody>
      </p:sp>
      <p:sp>
        <p:nvSpPr>
          <p:cNvPr id="5" name="Footer Placeholder 4">
            <a:extLst>
              <a:ext uri="{FF2B5EF4-FFF2-40B4-BE49-F238E27FC236}">
                <a16:creationId xmlns:a16="http://schemas.microsoft.com/office/drawing/2014/main" id="{08881D2A-8711-4694-8E29-FF25CE60C8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7B2EEA4C-52FB-4F07-8FBB-D1506023E9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4F0B89-5FA3-4CDF-B00A-5129503E169B}" type="slidenum">
              <a:rPr lang="zh-TW" altLang="en-US" smtClean="0"/>
              <a:t>‹#›</a:t>
            </a:fld>
            <a:endParaRPr lang="zh-TW" altLang="en-US"/>
          </a:p>
        </p:txBody>
      </p:sp>
    </p:spTree>
    <p:extLst>
      <p:ext uri="{BB962C8B-B14F-4D97-AF65-F5344CB8AC3E}">
        <p14:creationId xmlns:p14="http://schemas.microsoft.com/office/powerpoint/2010/main" val="930104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2.xml"/><Relationship Id="rId7" Type="http://schemas.openxmlformats.org/officeDocument/2006/relationships/diagramData" Target="../diagrams/data1.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png"/><Relationship Id="rId11" Type="http://schemas.microsoft.com/office/2007/relationships/diagramDrawing" Target="../diagrams/drawing1.xml"/><Relationship Id="rId5" Type="http://schemas.openxmlformats.org/officeDocument/2006/relationships/image" Target="../media/image3.png"/><Relationship Id="rId10" Type="http://schemas.openxmlformats.org/officeDocument/2006/relationships/diagramColors" Target="../diagrams/colors1.xml"/><Relationship Id="rId4" Type="http://schemas.openxmlformats.org/officeDocument/2006/relationships/notesSlide" Target="../notesSlides/notesSlide3.xml"/><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diagramDrawing" Target="../diagrams/drawing2.xml"/><Relationship Id="rId3" Type="http://schemas.microsoft.com/office/2007/relationships/media" Target="../media/media3.mp4"/><Relationship Id="rId7" Type="http://schemas.openxmlformats.org/officeDocument/2006/relationships/image" Target="../media/image4.png"/><Relationship Id="rId12" Type="http://schemas.openxmlformats.org/officeDocument/2006/relationships/diagramColors" Target="../diagrams/colors2.xml"/><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notesSlide" Target="../notesSlides/notesSlide4.xml"/><Relationship Id="rId11" Type="http://schemas.openxmlformats.org/officeDocument/2006/relationships/diagramQuickStyle" Target="../diagrams/quickStyle2.xml"/><Relationship Id="rId5" Type="http://schemas.openxmlformats.org/officeDocument/2006/relationships/slideLayout" Target="../slideLayouts/slideLayout2.xml"/><Relationship Id="rId10" Type="http://schemas.openxmlformats.org/officeDocument/2006/relationships/diagramLayout" Target="../diagrams/layout2.xml"/><Relationship Id="rId4" Type="http://schemas.openxmlformats.org/officeDocument/2006/relationships/video" Target="../media/media3.mp4"/><Relationship Id="rId9" Type="http://schemas.openxmlformats.org/officeDocument/2006/relationships/diagramData" Target="../diagrams/data2.xml"/><Relationship Id="rId1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microsoft.com/office/2007/relationships/diagramDrawing" Target="../diagrams/drawing3.xml"/><Relationship Id="rId3" Type="http://schemas.openxmlformats.org/officeDocument/2006/relationships/slideLayout" Target="../slideLayouts/slideLayout2.xml"/><Relationship Id="rId7" Type="http://schemas.openxmlformats.org/officeDocument/2006/relationships/image" Target="../media/image7.svg"/><Relationship Id="rId12" Type="http://schemas.openxmlformats.org/officeDocument/2006/relationships/diagramColors" Target="../diagrams/colors3.xml"/><Relationship Id="rId2" Type="http://schemas.openxmlformats.org/officeDocument/2006/relationships/video" Target="../media/media4.mp4"/><Relationship Id="rId1" Type="http://schemas.microsoft.com/office/2007/relationships/media" Target="../media/media4.mp4"/><Relationship Id="rId6" Type="http://schemas.openxmlformats.org/officeDocument/2006/relationships/image" Target="../media/image6.png"/><Relationship Id="rId11" Type="http://schemas.openxmlformats.org/officeDocument/2006/relationships/diagramQuickStyle" Target="../diagrams/quickStyle3.xml"/><Relationship Id="rId5" Type="http://schemas.openxmlformats.org/officeDocument/2006/relationships/image" Target="../media/image2.png"/><Relationship Id="rId10" Type="http://schemas.openxmlformats.org/officeDocument/2006/relationships/diagramLayout" Target="../diagrams/layout3.xml"/><Relationship Id="rId4" Type="http://schemas.openxmlformats.org/officeDocument/2006/relationships/notesSlide" Target="../notesSlides/notesSlide6.xml"/><Relationship Id="rId9"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5.mp4"/><Relationship Id="rId1" Type="http://schemas.microsoft.com/office/2007/relationships/media" Target="../media/media5.mp4"/><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trello.com/invite/b/lWiTCXw7/a96ff0cdf56bfa4cfd888e12c99812e9/%E9%87%91%E8%9E%8D%E7%A7%91%E6%8A%80%E9%87%8E%E6%9D%91" TargetMode="External"/><Relationship Id="rId5" Type="http://schemas.openxmlformats.org/officeDocument/2006/relationships/image" Target="../media/image10.png"/><Relationship Id="rId10" Type="http://schemas.openxmlformats.org/officeDocument/2006/relationships/image" Target="../media/image13.png"/><Relationship Id="rId4" Type="http://schemas.openxmlformats.org/officeDocument/2006/relationships/hyperlink" Target="https://github.com/YTY217/NOMURA_text_mining" TargetMode="External"/><Relationship Id="rId9" Type="http://schemas.openxmlformats.org/officeDocument/2006/relationships/hyperlink" Target="https://www.notion.so/jieworkspace/7f0fb33a41754019b381a72902c5322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B20BF6-BE70-47ED-A13C-44608EEEDCBF}"/>
              </a:ext>
            </a:extLst>
          </p:cNvPr>
          <p:cNvSpPr/>
          <p:nvPr/>
        </p:nvSpPr>
        <p:spPr>
          <a:xfrm>
            <a:off x="2194928" y="923978"/>
            <a:ext cx="7802136" cy="2123658"/>
          </a:xfrm>
          <a:prstGeom prst="rect">
            <a:avLst/>
          </a:prstGeom>
          <a:noFill/>
        </p:spPr>
        <p:txBody>
          <a:bodyPr wrap="none" lIns="91440" tIns="45720" rIns="91440" bIns="45720">
            <a:spAutoFit/>
          </a:bodyPr>
          <a:lstStyle/>
          <a:p>
            <a:pPr algn="ctr"/>
            <a:r>
              <a:rPr lang="zh-CN" altLang="en-US" sz="6600" b="1" cap="none" spc="0" dirty="0">
                <a:ln w="0"/>
                <a:effectLst>
                  <a:outerShdw blurRad="38100" dist="19050" dir="2700000" algn="tl" rotWithShape="0">
                    <a:schemeClr val="dk1">
                      <a:alpha val="40000"/>
                    </a:schemeClr>
                  </a:outerShdw>
                </a:effectLst>
                <a:latin typeface="+mn-ea"/>
              </a:rPr>
              <a:t>結合</a:t>
            </a:r>
            <a:r>
              <a:rPr lang="zh-CN" altLang="en-US" sz="6600" b="1" cap="none" spc="0" dirty="0">
                <a:ln w="0"/>
                <a:solidFill>
                  <a:srgbClr val="FF0000"/>
                </a:solidFill>
                <a:effectLst>
                  <a:outerShdw blurRad="38100" dist="19050" dir="2700000" algn="tl" rotWithShape="0">
                    <a:schemeClr val="dk1">
                      <a:alpha val="40000"/>
                    </a:schemeClr>
                  </a:outerShdw>
                </a:effectLst>
                <a:latin typeface="+mn-ea"/>
              </a:rPr>
              <a:t>量化</a:t>
            </a:r>
            <a:r>
              <a:rPr lang="zh-CN" altLang="en-US" sz="6600" b="1" cap="none" spc="0" dirty="0">
                <a:ln w="0"/>
                <a:effectLst>
                  <a:outerShdw blurRad="38100" dist="19050" dir="2700000" algn="tl" rotWithShape="0">
                    <a:schemeClr val="dk1">
                      <a:alpha val="40000"/>
                    </a:schemeClr>
                  </a:outerShdw>
                </a:effectLst>
                <a:latin typeface="+mn-ea"/>
              </a:rPr>
              <a:t>與</a:t>
            </a:r>
            <a:r>
              <a:rPr lang="zh-CN" altLang="en-US" sz="6600" b="1" cap="none" spc="0" dirty="0">
                <a:ln w="0"/>
                <a:solidFill>
                  <a:srgbClr val="FF0000"/>
                </a:solidFill>
                <a:effectLst>
                  <a:outerShdw blurRad="38100" dist="19050" dir="2700000" algn="tl" rotWithShape="0">
                    <a:schemeClr val="dk1">
                      <a:alpha val="40000"/>
                    </a:schemeClr>
                  </a:outerShdw>
                </a:effectLst>
                <a:latin typeface="+mn-ea"/>
              </a:rPr>
              <a:t>質化</a:t>
            </a:r>
            <a:r>
              <a:rPr lang="zh-CN" altLang="en-US" sz="6600" b="1" cap="none" spc="0" dirty="0">
                <a:ln w="0"/>
                <a:effectLst>
                  <a:outerShdw blurRad="38100" dist="19050" dir="2700000" algn="tl" rotWithShape="0">
                    <a:schemeClr val="dk1">
                      <a:alpha val="40000"/>
                    </a:schemeClr>
                  </a:outerShdw>
                </a:effectLst>
                <a:latin typeface="+mn-ea"/>
              </a:rPr>
              <a:t>指標</a:t>
            </a:r>
            <a:endParaRPr lang="en-US" altLang="zh-CN" sz="6600" b="1" cap="none" spc="0" dirty="0">
              <a:ln w="0"/>
              <a:effectLst>
                <a:outerShdw blurRad="38100" dist="19050" dir="2700000" algn="tl" rotWithShape="0">
                  <a:schemeClr val="dk1">
                    <a:alpha val="40000"/>
                  </a:schemeClr>
                </a:outerShdw>
              </a:effectLst>
              <a:latin typeface="+mn-ea"/>
            </a:endParaRPr>
          </a:p>
          <a:p>
            <a:pPr algn="ctr"/>
            <a:r>
              <a:rPr lang="zh-CN" altLang="en-US" sz="6600" b="1" cap="none" spc="0" dirty="0">
                <a:ln w="0"/>
                <a:effectLst>
                  <a:outerShdw blurRad="38100" dist="19050" dir="2700000" algn="tl" rotWithShape="0">
                    <a:schemeClr val="dk1">
                      <a:alpha val="40000"/>
                    </a:schemeClr>
                  </a:outerShdw>
                </a:effectLst>
                <a:latin typeface="+mn-ea"/>
              </a:rPr>
              <a:t>的市場加減碼</a:t>
            </a:r>
            <a:r>
              <a:rPr lang="zh-CN" altLang="en-US" sz="6600" b="1" cap="none" spc="0" dirty="0">
                <a:ln w="0"/>
                <a:solidFill>
                  <a:srgbClr val="FF0000"/>
                </a:solidFill>
                <a:effectLst>
                  <a:outerShdw blurRad="38100" dist="19050" dir="2700000" algn="tl" rotWithShape="0">
                    <a:schemeClr val="dk1">
                      <a:alpha val="40000"/>
                    </a:schemeClr>
                  </a:outerShdw>
                </a:effectLst>
                <a:latin typeface="+mn-ea"/>
              </a:rPr>
              <a:t>策略</a:t>
            </a:r>
            <a:endParaRPr lang="en-US" altLang="zh-TW" sz="6600" b="1" cap="none" spc="0" dirty="0">
              <a:ln w="0"/>
              <a:solidFill>
                <a:srgbClr val="FF0000"/>
              </a:solidFill>
              <a:effectLst>
                <a:outerShdw blurRad="38100" dist="19050" dir="2700000" algn="tl" rotWithShape="0">
                  <a:schemeClr val="dk1">
                    <a:alpha val="40000"/>
                  </a:schemeClr>
                </a:outerShdw>
              </a:effectLst>
              <a:latin typeface="+mn-ea"/>
            </a:endParaRPr>
          </a:p>
        </p:txBody>
      </p:sp>
      <p:sp>
        <p:nvSpPr>
          <p:cNvPr id="5" name="Rectangle 4">
            <a:extLst>
              <a:ext uri="{FF2B5EF4-FFF2-40B4-BE49-F238E27FC236}">
                <a16:creationId xmlns:a16="http://schemas.microsoft.com/office/drawing/2014/main" id="{EAF156F5-1EB5-457A-8B92-432792051832}"/>
              </a:ext>
            </a:extLst>
          </p:cNvPr>
          <p:cNvSpPr/>
          <p:nvPr/>
        </p:nvSpPr>
        <p:spPr>
          <a:xfrm>
            <a:off x="4567383" y="4586848"/>
            <a:ext cx="3057247" cy="523220"/>
          </a:xfrm>
          <a:prstGeom prst="rect">
            <a:avLst/>
          </a:prstGeom>
          <a:noFill/>
        </p:spPr>
        <p:txBody>
          <a:bodyPr wrap="none" lIns="91440" tIns="45720" rIns="91440" bIns="45720">
            <a:spAutoFit/>
          </a:bodyPr>
          <a:lstStyle/>
          <a:p>
            <a:pPr algn="ctr"/>
            <a:r>
              <a:rPr lang="zh-CN" altLang="en-US" sz="2800" b="0" cap="none" spc="0" dirty="0">
                <a:ln w="0"/>
                <a:effectLst>
                  <a:outerShdw blurRad="38100" dist="19050" dir="2700000" algn="tl" rotWithShape="0">
                    <a:schemeClr val="dk1">
                      <a:alpha val="40000"/>
                    </a:schemeClr>
                  </a:outerShdw>
                </a:effectLst>
                <a:latin typeface="+mn-ea"/>
              </a:rPr>
              <a:t>野村金融科技專題</a:t>
            </a:r>
            <a:endParaRPr lang="en-US" altLang="zh-TW" sz="2800" b="0" cap="none" spc="0" dirty="0">
              <a:ln w="0"/>
              <a:effectLst>
                <a:outerShdw blurRad="38100" dist="19050" dir="2700000" algn="tl" rotWithShape="0">
                  <a:schemeClr val="dk1">
                    <a:alpha val="40000"/>
                  </a:schemeClr>
                </a:outerShdw>
              </a:effectLst>
              <a:latin typeface="+mn-ea"/>
            </a:endParaRPr>
          </a:p>
        </p:txBody>
      </p:sp>
      <p:sp>
        <p:nvSpPr>
          <p:cNvPr id="6" name="Rectangle 5">
            <a:extLst>
              <a:ext uri="{FF2B5EF4-FFF2-40B4-BE49-F238E27FC236}">
                <a16:creationId xmlns:a16="http://schemas.microsoft.com/office/drawing/2014/main" id="{331D5FB3-0758-42BC-87BA-3ABF7229F3E3}"/>
              </a:ext>
            </a:extLst>
          </p:cNvPr>
          <p:cNvSpPr/>
          <p:nvPr/>
        </p:nvSpPr>
        <p:spPr>
          <a:xfrm>
            <a:off x="5388120" y="5110068"/>
            <a:ext cx="1415772" cy="584775"/>
          </a:xfrm>
          <a:prstGeom prst="rect">
            <a:avLst/>
          </a:prstGeom>
          <a:noFill/>
        </p:spPr>
        <p:txBody>
          <a:bodyPr wrap="none" lIns="91440" tIns="45720" rIns="91440" bIns="45720">
            <a:spAutoFit/>
          </a:bodyPr>
          <a:lstStyle/>
          <a:p>
            <a:pPr algn="ctr"/>
            <a:r>
              <a:rPr lang="zh-CN" altLang="en-US" sz="3200" b="0" cap="none" spc="0" dirty="0">
                <a:ln w="0"/>
                <a:effectLst>
                  <a:outerShdw blurRad="38100" dist="19050" dir="2700000" algn="tl" rotWithShape="0">
                    <a:schemeClr val="dk1">
                      <a:alpha val="40000"/>
                    </a:schemeClr>
                  </a:outerShdw>
                </a:effectLst>
                <a:latin typeface="+mn-ea"/>
              </a:rPr>
              <a:t>陳偉傑</a:t>
            </a:r>
            <a:endParaRPr lang="en-US" altLang="zh-TW" sz="3200" b="0" cap="none" spc="0" dirty="0">
              <a:ln w="0"/>
              <a:effectLst>
                <a:outerShdw blurRad="38100" dist="19050" dir="2700000" algn="tl" rotWithShape="0">
                  <a:schemeClr val="dk1">
                    <a:alpha val="40000"/>
                  </a:schemeClr>
                </a:outerShdw>
              </a:effectLst>
              <a:latin typeface="+mn-ea"/>
            </a:endParaRPr>
          </a:p>
        </p:txBody>
      </p:sp>
      <p:pic>
        <p:nvPicPr>
          <p:cNvPr id="1028" name="Picture 4">
            <a:extLst>
              <a:ext uri="{FF2B5EF4-FFF2-40B4-BE49-F238E27FC236}">
                <a16:creationId xmlns:a16="http://schemas.microsoft.com/office/drawing/2014/main" id="{3E06928F-2EAC-426F-8C33-0C99720A701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79992" y="4085383"/>
            <a:ext cx="2634143" cy="26341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DD5CF9C-C6BD-4038-A9E8-0451A6C7EF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0658" y="3359295"/>
            <a:ext cx="4750676" cy="820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66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DE20E6-7F1D-4706-87D6-DA8A9D3DF493}"/>
              </a:ext>
            </a:extLst>
          </p:cNvPr>
          <p:cNvSpPr/>
          <p:nvPr/>
        </p:nvSpPr>
        <p:spPr>
          <a:xfrm>
            <a:off x="2194928" y="923978"/>
            <a:ext cx="7802136" cy="2123658"/>
          </a:xfrm>
          <a:prstGeom prst="rect">
            <a:avLst/>
          </a:prstGeom>
          <a:noFill/>
        </p:spPr>
        <p:txBody>
          <a:bodyPr wrap="none" lIns="91440" tIns="45720" rIns="91440" bIns="45720">
            <a:spAutoFit/>
          </a:bodyPr>
          <a:lstStyle/>
          <a:p>
            <a:pPr algn="ctr"/>
            <a:r>
              <a:rPr lang="zh-CN" altLang="en-US" sz="6600" b="1" cap="none" spc="0" dirty="0">
                <a:ln w="0"/>
                <a:effectLst>
                  <a:outerShdw blurRad="38100" dist="19050" dir="2700000" algn="tl" rotWithShape="0">
                    <a:schemeClr val="dk1">
                      <a:alpha val="40000"/>
                    </a:schemeClr>
                  </a:outerShdw>
                </a:effectLst>
                <a:latin typeface="+mn-ea"/>
              </a:rPr>
              <a:t>結合</a:t>
            </a:r>
            <a:r>
              <a:rPr lang="zh-CN" altLang="en-US" sz="6600" b="1" cap="none" spc="0" dirty="0">
                <a:ln w="0"/>
                <a:solidFill>
                  <a:srgbClr val="FF0000"/>
                </a:solidFill>
                <a:effectLst>
                  <a:outerShdw blurRad="38100" dist="19050" dir="2700000" algn="tl" rotWithShape="0">
                    <a:schemeClr val="dk1">
                      <a:alpha val="40000"/>
                    </a:schemeClr>
                  </a:outerShdw>
                </a:effectLst>
                <a:latin typeface="+mn-ea"/>
              </a:rPr>
              <a:t>量化</a:t>
            </a:r>
            <a:r>
              <a:rPr lang="zh-CN" altLang="en-US" sz="6600" b="1" cap="none" spc="0" dirty="0">
                <a:ln w="0"/>
                <a:effectLst>
                  <a:outerShdw blurRad="38100" dist="19050" dir="2700000" algn="tl" rotWithShape="0">
                    <a:schemeClr val="dk1">
                      <a:alpha val="40000"/>
                    </a:schemeClr>
                  </a:outerShdw>
                </a:effectLst>
                <a:latin typeface="+mn-ea"/>
              </a:rPr>
              <a:t>與</a:t>
            </a:r>
            <a:r>
              <a:rPr lang="zh-CN" altLang="en-US" sz="6600" b="1" cap="none" spc="0" dirty="0">
                <a:ln w="0"/>
                <a:solidFill>
                  <a:srgbClr val="FF0000"/>
                </a:solidFill>
                <a:effectLst>
                  <a:outerShdw blurRad="38100" dist="19050" dir="2700000" algn="tl" rotWithShape="0">
                    <a:schemeClr val="dk1">
                      <a:alpha val="40000"/>
                    </a:schemeClr>
                  </a:outerShdw>
                </a:effectLst>
                <a:latin typeface="+mn-ea"/>
              </a:rPr>
              <a:t>質化</a:t>
            </a:r>
            <a:r>
              <a:rPr lang="zh-CN" altLang="en-US" sz="6600" b="1" cap="none" spc="0" dirty="0">
                <a:ln w="0"/>
                <a:effectLst>
                  <a:outerShdw blurRad="38100" dist="19050" dir="2700000" algn="tl" rotWithShape="0">
                    <a:schemeClr val="dk1">
                      <a:alpha val="40000"/>
                    </a:schemeClr>
                  </a:outerShdw>
                </a:effectLst>
                <a:latin typeface="+mn-ea"/>
              </a:rPr>
              <a:t>指標</a:t>
            </a:r>
            <a:endParaRPr lang="en-US" altLang="zh-CN" sz="6600" b="1" cap="none" spc="0" dirty="0">
              <a:ln w="0"/>
              <a:effectLst>
                <a:outerShdw blurRad="38100" dist="19050" dir="2700000" algn="tl" rotWithShape="0">
                  <a:schemeClr val="dk1">
                    <a:alpha val="40000"/>
                  </a:schemeClr>
                </a:outerShdw>
              </a:effectLst>
              <a:latin typeface="+mn-ea"/>
            </a:endParaRPr>
          </a:p>
          <a:p>
            <a:pPr algn="ctr"/>
            <a:r>
              <a:rPr lang="zh-CN" altLang="en-US" sz="6600" b="1" cap="none" spc="0" dirty="0">
                <a:ln w="0"/>
                <a:effectLst>
                  <a:outerShdw blurRad="38100" dist="19050" dir="2700000" algn="tl" rotWithShape="0">
                    <a:schemeClr val="dk1">
                      <a:alpha val="40000"/>
                    </a:schemeClr>
                  </a:outerShdw>
                </a:effectLst>
                <a:latin typeface="+mn-ea"/>
              </a:rPr>
              <a:t>的市場加減碼</a:t>
            </a:r>
            <a:r>
              <a:rPr lang="zh-CN" altLang="en-US" sz="6600" b="1" cap="none" spc="0" dirty="0">
                <a:ln w="0"/>
                <a:solidFill>
                  <a:srgbClr val="FF0000"/>
                </a:solidFill>
                <a:effectLst>
                  <a:outerShdw blurRad="38100" dist="19050" dir="2700000" algn="tl" rotWithShape="0">
                    <a:schemeClr val="dk1">
                      <a:alpha val="40000"/>
                    </a:schemeClr>
                  </a:outerShdw>
                </a:effectLst>
                <a:latin typeface="+mn-ea"/>
              </a:rPr>
              <a:t>策略</a:t>
            </a:r>
            <a:endParaRPr lang="en-US" altLang="zh-TW" sz="6600" b="1" cap="none" spc="0" dirty="0">
              <a:ln w="0"/>
              <a:solidFill>
                <a:srgbClr val="FF0000"/>
              </a:solidFill>
              <a:effectLst>
                <a:outerShdw blurRad="38100" dist="19050" dir="2700000" algn="tl" rotWithShape="0">
                  <a:schemeClr val="dk1">
                    <a:alpha val="40000"/>
                  </a:schemeClr>
                </a:outerShdw>
              </a:effectLst>
              <a:latin typeface="+mn-ea"/>
            </a:endParaRPr>
          </a:p>
        </p:txBody>
      </p:sp>
      <p:pic>
        <p:nvPicPr>
          <p:cNvPr id="7" name="Picture 8">
            <a:extLst>
              <a:ext uri="{FF2B5EF4-FFF2-40B4-BE49-F238E27FC236}">
                <a16:creationId xmlns:a16="http://schemas.microsoft.com/office/drawing/2014/main" id="{53628217-1AE8-4ED1-9FCB-8FEDDBA35B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286" y="6267685"/>
            <a:ext cx="2375334" cy="410116"/>
          </a:xfrm>
          <a:prstGeom prst="rect">
            <a:avLst/>
          </a:prstGeom>
          <a:noFill/>
          <a:extLst>
            <a:ext uri="{909E8E84-426E-40DD-AFC4-6F175D3DCCD1}">
              <a14:hiddenFill xmlns:a14="http://schemas.microsoft.com/office/drawing/2010/main">
                <a:solidFill>
                  <a:srgbClr val="FFFFFF"/>
                </a:solidFill>
              </a14:hiddenFill>
            </a:ext>
          </a:extLst>
        </p:spPr>
      </p:pic>
      <p:sp>
        <p:nvSpPr>
          <p:cNvPr id="2" name="Speech Bubble: Rectangle with Corners Rounded 1">
            <a:extLst>
              <a:ext uri="{FF2B5EF4-FFF2-40B4-BE49-F238E27FC236}">
                <a16:creationId xmlns:a16="http://schemas.microsoft.com/office/drawing/2014/main" id="{F1747E11-3E44-4EC9-8649-4C83E8FF1388}"/>
              </a:ext>
            </a:extLst>
          </p:cNvPr>
          <p:cNvSpPr/>
          <p:nvPr/>
        </p:nvSpPr>
        <p:spPr>
          <a:xfrm>
            <a:off x="4034117" y="4120180"/>
            <a:ext cx="6863351" cy="1373122"/>
          </a:xfrm>
          <a:prstGeom prst="wedgeRoundRectCallout">
            <a:avLst>
              <a:gd name="adj1" fmla="val 46281"/>
              <a:gd name="adj2" fmla="val 91263"/>
              <a:gd name="adj3" fmla="val 16667"/>
            </a:avLst>
          </a:prstGeom>
          <a:ln>
            <a:solidFill>
              <a:schemeClr val="tx1"/>
            </a:solidFill>
          </a:ln>
          <a:scene3d>
            <a:camera prst="orthographicFront"/>
            <a:lightRig rig="threePt" dir="t"/>
          </a:scene3d>
          <a:sp3d>
            <a:bevelT/>
          </a:sp3d>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800" dirty="0">
                <a:solidFill>
                  <a:schemeClr val="tx1"/>
                </a:solidFill>
                <a:latin typeface="YouYuan" panose="02010509060101010101" pitchFamily="49" charset="-122"/>
                <a:ea typeface="YouYuan" panose="02010509060101010101" pitchFamily="49" charset="-122"/>
              </a:rPr>
              <a:t>嘿，夥伴們，你會帶給我們什麽呢 ？</a:t>
            </a:r>
            <a:endParaRPr lang="zh-TW" altLang="en-US" sz="2800" dirty="0">
              <a:solidFill>
                <a:schemeClr val="tx1"/>
              </a:solidFill>
              <a:latin typeface="YouYuan" panose="02010509060101010101" pitchFamily="49" charset="-122"/>
              <a:ea typeface="YouYuan" panose="02010509060101010101" pitchFamily="49" charset="-122"/>
            </a:endParaRPr>
          </a:p>
        </p:txBody>
      </p:sp>
    </p:spTree>
    <p:extLst>
      <p:ext uri="{BB962C8B-B14F-4D97-AF65-F5344CB8AC3E}">
        <p14:creationId xmlns:p14="http://schemas.microsoft.com/office/powerpoint/2010/main" val="164436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iphy">
            <a:hlinkClick r:id="" action="ppaction://media"/>
            <a:extLst>
              <a:ext uri="{FF2B5EF4-FFF2-40B4-BE49-F238E27FC236}">
                <a16:creationId xmlns:a16="http://schemas.microsoft.com/office/drawing/2014/main" id="{A693E448-9142-42B9-8724-70BB73461857}"/>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9552791" y="4800395"/>
            <a:ext cx="2639209" cy="2057605"/>
          </a:xfrm>
          <a:prstGeom prst="rect">
            <a:avLst/>
          </a:prstGeom>
          <a:ln>
            <a:noFill/>
          </a:ln>
          <a:effectLst>
            <a:softEdge rad="112500"/>
          </a:effectLst>
        </p:spPr>
      </p:pic>
      <p:pic>
        <p:nvPicPr>
          <p:cNvPr id="7" name="Picture 8">
            <a:extLst>
              <a:ext uri="{FF2B5EF4-FFF2-40B4-BE49-F238E27FC236}">
                <a16:creationId xmlns:a16="http://schemas.microsoft.com/office/drawing/2014/main" id="{53628217-1AE8-4ED1-9FCB-8FEDDBA35B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8286" y="6267685"/>
            <a:ext cx="2375334" cy="4101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95833F0-70CB-4218-BE07-5A9A704DE578}"/>
              </a:ext>
            </a:extLst>
          </p:cNvPr>
          <p:cNvSpPr/>
          <p:nvPr/>
        </p:nvSpPr>
        <p:spPr>
          <a:xfrm>
            <a:off x="9744874" y="5134802"/>
            <a:ext cx="2262158" cy="923330"/>
          </a:xfrm>
          <a:prstGeom prst="rect">
            <a:avLst/>
          </a:prstGeom>
          <a:noFill/>
        </p:spPr>
        <p:txBody>
          <a:bodyPr wrap="none" lIns="91440" tIns="45720" rIns="91440" bIns="45720">
            <a:spAutoFit/>
          </a:bodyPr>
          <a:lstStyle/>
          <a:p>
            <a:pPr algn="ctr"/>
            <a:r>
              <a:rPr lang="zh-CN" altLang="en-US" sz="5400" b="0" cap="none" spc="0" dirty="0">
                <a:ln w="0"/>
                <a:effectLst>
                  <a:reflection blurRad="6350" stA="53000" endA="300" endPos="35500" dir="5400000" sy="-90000" algn="bl" rotWithShape="0"/>
                </a:effectLst>
                <a:latin typeface="Yu Gothic UI" panose="020B0500000000000000" pitchFamily="34" charset="-128"/>
                <a:ea typeface="Yu Gothic UI" panose="020B0500000000000000" pitchFamily="34" charset="-128"/>
              </a:rPr>
              <a:t>策略組</a:t>
            </a:r>
            <a:endParaRPr lang="en-US" altLang="zh-TW" sz="5400" b="0" cap="none" spc="0" dirty="0">
              <a:ln w="0"/>
              <a:effectLst>
                <a:reflection blurRad="6350" stA="53000" endA="300" endPos="35500" dir="5400000" sy="-90000" algn="bl" rotWithShape="0"/>
              </a:effectLst>
              <a:latin typeface="Yu Gothic UI" panose="020B0500000000000000" pitchFamily="34" charset="-128"/>
              <a:ea typeface="Yu Gothic UI" panose="020B0500000000000000" pitchFamily="34" charset="-128"/>
            </a:endParaRPr>
          </a:p>
        </p:txBody>
      </p:sp>
      <p:grpSp>
        <p:nvGrpSpPr>
          <p:cNvPr id="6" name="Group 5">
            <a:extLst>
              <a:ext uri="{FF2B5EF4-FFF2-40B4-BE49-F238E27FC236}">
                <a16:creationId xmlns:a16="http://schemas.microsoft.com/office/drawing/2014/main" id="{6EB97E3E-D8BC-4912-B09B-E1C32341596A}"/>
              </a:ext>
            </a:extLst>
          </p:cNvPr>
          <p:cNvGrpSpPr/>
          <p:nvPr/>
        </p:nvGrpSpPr>
        <p:grpSpPr>
          <a:xfrm>
            <a:off x="-1" y="0"/>
            <a:ext cx="1800000" cy="6876000"/>
            <a:chOff x="-1" y="0"/>
            <a:chExt cx="1667436" cy="6858000"/>
          </a:xfrm>
        </p:grpSpPr>
        <p:sp>
          <p:nvSpPr>
            <p:cNvPr id="5" name="Rectangle 4">
              <a:extLst>
                <a:ext uri="{FF2B5EF4-FFF2-40B4-BE49-F238E27FC236}">
                  <a16:creationId xmlns:a16="http://schemas.microsoft.com/office/drawing/2014/main" id="{7379FCA6-78F5-46B0-BE8D-B6B545692662}"/>
                </a:ext>
              </a:extLst>
            </p:cNvPr>
            <p:cNvSpPr/>
            <p:nvPr/>
          </p:nvSpPr>
          <p:spPr>
            <a:xfrm>
              <a:off x="-1" y="0"/>
              <a:ext cx="1323791" cy="685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Rectangle 17">
              <a:extLst>
                <a:ext uri="{FF2B5EF4-FFF2-40B4-BE49-F238E27FC236}">
                  <a16:creationId xmlns:a16="http://schemas.microsoft.com/office/drawing/2014/main" id="{221BC577-38EF-4505-B87D-E863ECAF5C8D}"/>
                </a:ext>
              </a:extLst>
            </p:cNvPr>
            <p:cNvSpPr/>
            <p:nvPr/>
          </p:nvSpPr>
          <p:spPr>
            <a:xfrm>
              <a:off x="1459285" y="0"/>
              <a:ext cx="208150" cy="685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Rectangle 9">
              <a:extLst>
                <a:ext uri="{FF2B5EF4-FFF2-40B4-BE49-F238E27FC236}">
                  <a16:creationId xmlns:a16="http://schemas.microsoft.com/office/drawing/2014/main" id="{94ACBEAC-0B34-424C-9934-B071D04EEC21}"/>
                </a:ext>
              </a:extLst>
            </p:cNvPr>
            <p:cNvSpPr/>
            <p:nvPr/>
          </p:nvSpPr>
          <p:spPr>
            <a:xfrm>
              <a:off x="0" y="1351508"/>
              <a:ext cx="1323790" cy="4154984"/>
            </a:xfrm>
            <a:prstGeom prst="rect">
              <a:avLst/>
            </a:prstGeom>
            <a:noFill/>
          </p:spPr>
          <p:txBody>
            <a:bodyPr wrap="square" lIns="91440" tIns="45720" rIns="91440" bIns="45720">
              <a:spAutoFit/>
            </a:bodyPr>
            <a:lstStyle/>
            <a:p>
              <a:pPr algn="dist"/>
              <a:r>
                <a:rPr lang="zh-CN" altLang="en-US" sz="6600" b="1" cap="none" spc="0" dirty="0">
                  <a:ln w="0"/>
                  <a:solidFill>
                    <a:schemeClr val="bg1"/>
                  </a:solidFill>
                  <a:effectLst>
                    <a:outerShdw blurRad="38100" dist="19050" dir="2700000" algn="tl" rotWithShape="0">
                      <a:schemeClr val="dk1">
                        <a:alpha val="40000"/>
                      </a:schemeClr>
                    </a:outerShdw>
                  </a:effectLst>
                  <a:latin typeface="+mn-ea"/>
                </a:rPr>
                <a:t>量</a:t>
              </a:r>
              <a:endParaRPr lang="en-US" altLang="zh-CN" sz="6600" b="1" cap="none" spc="0" dirty="0">
                <a:ln w="0"/>
                <a:solidFill>
                  <a:schemeClr val="bg1"/>
                </a:solidFill>
                <a:effectLst>
                  <a:outerShdw blurRad="38100" dist="19050" dir="2700000" algn="tl" rotWithShape="0">
                    <a:schemeClr val="dk1">
                      <a:alpha val="40000"/>
                    </a:schemeClr>
                  </a:outerShdw>
                </a:effectLst>
                <a:latin typeface="+mn-ea"/>
              </a:endParaRPr>
            </a:p>
            <a:p>
              <a:pPr algn="dist"/>
              <a:r>
                <a:rPr lang="zh-CN" altLang="en-US" sz="6600" b="1" cap="none" spc="0" dirty="0">
                  <a:ln w="0"/>
                  <a:solidFill>
                    <a:schemeClr val="bg1"/>
                  </a:solidFill>
                  <a:effectLst>
                    <a:outerShdw blurRad="38100" dist="19050" dir="2700000" algn="tl" rotWithShape="0">
                      <a:schemeClr val="dk1">
                        <a:alpha val="40000"/>
                      </a:schemeClr>
                    </a:outerShdw>
                  </a:effectLst>
                  <a:latin typeface="+mn-ea"/>
                </a:rPr>
                <a:t>化</a:t>
              </a:r>
              <a:endParaRPr lang="en-US" altLang="zh-CN" sz="6600" b="1" cap="none" spc="0" dirty="0">
                <a:ln w="0"/>
                <a:solidFill>
                  <a:schemeClr val="bg1"/>
                </a:solidFill>
                <a:effectLst>
                  <a:outerShdw blurRad="38100" dist="19050" dir="2700000" algn="tl" rotWithShape="0">
                    <a:schemeClr val="dk1">
                      <a:alpha val="40000"/>
                    </a:schemeClr>
                  </a:outerShdw>
                </a:effectLst>
                <a:latin typeface="+mn-ea"/>
              </a:endParaRPr>
            </a:p>
            <a:p>
              <a:pPr algn="dist"/>
              <a:r>
                <a:rPr lang="zh-CN" altLang="en-US" sz="6600" b="1" cap="none" spc="0" dirty="0">
                  <a:ln w="0"/>
                  <a:solidFill>
                    <a:schemeClr val="bg1"/>
                  </a:solidFill>
                  <a:effectLst>
                    <a:outerShdw blurRad="38100" dist="19050" dir="2700000" algn="tl" rotWithShape="0">
                      <a:schemeClr val="dk1">
                        <a:alpha val="40000"/>
                      </a:schemeClr>
                    </a:outerShdw>
                  </a:effectLst>
                  <a:latin typeface="+mn-ea"/>
                </a:rPr>
                <a:t>指</a:t>
              </a:r>
              <a:endParaRPr lang="en-US" altLang="zh-CN" sz="6600" b="1" cap="none" spc="0" dirty="0">
                <a:ln w="0"/>
                <a:solidFill>
                  <a:schemeClr val="bg1"/>
                </a:solidFill>
                <a:effectLst>
                  <a:outerShdw blurRad="38100" dist="19050" dir="2700000" algn="tl" rotWithShape="0">
                    <a:schemeClr val="dk1">
                      <a:alpha val="40000"/>
                    </a:schemeClr>
                  </a:outerShdw>
                </a:effectLst>
                <a:latin typeface="+mn-ea"/>
              </a:endParaRPr>
            </a:p>
            <a:p>
              <a:pPr algn="dist"/>
              <a:r>
                <a:rPr lang="zh-CN" altLang="en-US" sz="6600" b="1" cap="none" spc="0" dirty="0">
                  <a:ln w="0"/>
                  <a:solidFill>
                    <a:schemeClr val="bg1"/>
                  </a:solidFill>
                  <a:effectLst>
                    <a:outerShdw blurRad="38100" dist="19050" dir="2700000" algn="tl" rotWithShape="0">
                      <a:schemeClr val="dk1">
                        <a:alpha val="40000"/>
                      </a:schemeClr>
                    </a:outerShdw>
                  </a:effectLst>
                  <a:latin typeface="+mn-ea"/>
                </a:rPr>
                <a:t>標</a:t>
              </a:r>
              <a:endParaRPr lang="en-US" altLang="zh-TW" sz="6600" b="1" cap="none" spc="0" dirty="0">
                <a:ln w="0"/>
                <a:solidFill>
                  <a:schemeClr val="bg1"/>
                </a:solidFill>
                <a:effectLst>
                  <a:outerShdw blurRad="38100" dist="19050" dir="2700000" algn="tl" rotWithShape="0">
                    <a:schemeClr val="dk1">
                      <a:alpha val="40000"/>
                    </a:schemeClr>
                  </a:outerShdw>
                </a:effectLst>
                <a:latin typeface="+mn-ea"/>
              </a:endParaRPr>
            </a:p>
          </p:txBody>
        </p:sp>
      </p:grpSp>
      <p:graphicFrame>
        <p:nvGraphicFramePr>
          <p:cNvPr id="8" name="Diagram 7">
            <a:extLst>
              <a:ext uri="{FF2B5EF4-FFF2-40B4-BE49-F238E27FC236}">
                <a16:creationId xmlns:a16="http://schemas.microsoft.com/office/drawing/2014/main" id="{B3111001-D510-4B87-9ECA-5A8CD719CCF4}"/>
              </a:ext>
            </a:extLst>
          </p:cNvPr>
          <p:cNvGraphicFramePr/>
          <p:nvPr>
            <p:extLst>
              <p:ext uri="{D42A27DB-BD31-4B8C-83A1-F6EECF244321}">
                <p14:modId xmlns:p14="http://schemas.microsoft.com/office/powerpoint/2010/main" val="1405582181"/>
              </p:ext>
            </p:extLst>
          </p:nvPr>
        </p:nvGraphicFramePr>
        <p:xfrm>
          <a:off x="2548901" y="-723049"/>
          <a:ext cx="9014754"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Arrow: Down 20">
            <a:extLst>
              <a:ext uri="{FF2B5EF4-FFF2-40B4-BE49-F238E27FC236}">
                <a16:creationId xmlns:a16="http://schemas.microsoft.com/office/drawing/2014/main" id="{F1951732-A140-4210-AA9F-E55750C19BCC}"/>
              </a:ext>
            </a:extLst>
          </p:cNvPr>
          <p:cNvSpPr/>
          <p:nvPr/>
        </p:nvSpPr>
        <p:spPr>
          <a:xfrm>
            <a:off x="6685139" y="3447138"/>
            <a:ext cx="742278" cy="967115"/>
          </a:xfrm>
          <a:prstGeom prst="downArrow">
            <a:avLst/>
          </a:prstGeom>
          <a:no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Rounded Corners 21">
            <a:extLst>
              <a:ext uri="{FF2B5EF4-FFF2-40B4-BE49-F238E27FC236}">
                <a16:creationId xmlns:a16="http://schemas.microsoft.com/office/drawing/2014/main" id="{BA9018EB-8AD3-48BB-8B7A-3245ABE60A43}"/>
              </a:ext>
            </a:extLst>
          </p:cNvPr>
          <p:cNvSpPr/>
          <p:nvPr/>
        </p:nvSpPr>
        <p:spPr>
          <a:xfrm>
            <a:off x="4867633" y="4800395"/>
            <a:ext cx="4377289" cy="1050792"/>
          </a:xfrm>
          <a:prstGeom prst="roundRect">
            <a:avLst/>
          </a:prstGeom>
          <a:solidFill>
            <a:srgbClr val="002060"/>
          </a:solidFill>
          <a:ln/>
        </p:spPr>
        <p:style>
          <a:lnRef idx="3">
            <a:schemeClr val="lt1"/>
          </a:lnRef>
          <a:fillRef idx="1">
            <a:schemeClr val="dk1"/>
          </a:fillRef>
          <a:effectRef idx="1">
            <a:schemeClr val="dk1"/>
          </a:effectRef>
          <a:fontRef idx="minor">
            <a:schemeClr val="lt1"/>
          </a:fontRef>
        </p:style>
        <p:txBody>
          <a:bodyPr rtlCol="0" anchor="ctr"/>
          <a:lstStyle/>
          <a:p>
            <a:pPr algn="ctr"/>
            <a:r>
              <a:rPr lang="en-MY" altLang="zh-TW" sz="2800" b="1" dirty="0"/>
              <a:t>Support Vector Machine</a:t>
            </a:r>
          </a:p>
          <a:p>
            <a:pPr algn="ctr"/>
            <a:r>
              <a:rPr lang="zh-CN" altLang="en-US" sz="2800" b="1" dirty="0"/>
              <a:t>（</a:t>
            </a:r>
            <a:r>
              <a:rPr lang="en-MY" altLang="zh-CN" sz="2800" b="1" dirty="0"/>
              <a:t>SVM</a:t>
            </a:r>
            <a:r>
              <a:rPr lang="zh-CN" altLang="en-US" sz="2800" b="1" dirty="0"/>
              <a:t>）</a:t>
            </a:r>
            <a:endParaRPr lang="zh-TW" altLang="en-US" sz="2800" b="1" dirty="0"/>
          </a:p>
        </p:txBody>
      </p:sp>
      <p:sp>
        <p:nvSpPr>
          <p:cNvPr id="24" name="TextBox 23">
            <a:extLst>
              <a:ext uri="{FF2B5EF4-FFF2-40B4-BE49-F238E27FC236}">
                <a16:creationId xmlns:a16="http://schemas.microsoft.com/office/drawing/2014/main" id="{28E66536-4CC4-4314-AF43-3ADFAD3ECBDC}"/>
              </a:ext>
            </a:extLst>
          </p:cNvPr>
          <p:cNvSpPr txBox="1"/>
          <p:nvPr/>
        </p:nvSpPr>
        <p:spPr>
          <a:xfrm>
            <a:off x="7546254" y="3561363"/>
            <a:ext cx="2657139" cy="369332"/>
          </a:xfrm>
          <a:prstGeom prst="rect">
            <a:avLst/>
          </a:prstGeom>
          <a:noFill/>
        </p:spPr>
        <p:txBody>
          <a:bodyPr wrap="square" rtlCol="0">
            <a:spAutoFit/>
          </a:bodyPr>
          <a:lstStyle/>
          <a:p>
            <a:r>
              <a:rPr lang="zh-CN" altLang="en-US" b="1" dirty="0"/>
              <a:t>模型訓練</a:t>
            </a:r>
            <a:endParaRPr lang="zh-TW" altLang="en-US" b="1" dirty="0"/>
          </a:p>
        </p:txBody>
      </p:sp>
    </p:spTree>
    <p:extLst>
      <p:ext uri="{BB962C8B-B14F-4D97-AF65-F5344CB8AC3E}">
        <p14:creationId xmlns:p14="http://schemas.microsoft.com/office/powerpoint/2010/main" val="421107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320"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iphy">
            <a:hlinkClick r:id="" action="ppaction://media"/>
            <a:extLst>
              <a:ext uri="{FF2B5EF4-FFF2-40B4-BE49-F238E27FC236}">
                <a16:creationId xmlns:a16="http://schemas.microsoft.com/office/drawing/2014/main" id="{88E647E1-CDD5-4747-AD26-003A75F40110}"/>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7"/>
          <a:stretch/>
        </p:blipFill>
        <p:spPr>
          <a:xfrm rot="10800000">
            <a:off x="183180" y="1549101"/>
            <a:ext cx="5572160" cy="3519402"/>
          </a:xfrm>
          <a:prstGeom prst="rect">
            <a:avLst/>
          </a:prstGeom>
          <a:ln>
            <a:noFill/>
          </a:ln>
          <a:effectLst>
            <a:softEdge rad="112500"/>
          </a:effectLst>
        </p:spPr>
      </p:pic>
      <p:pic>
        <p:nvPicPr>
          <p:cNvPr id="16" name="giphy">
            <a:hlinkClick r:id="" action="ppaction://media"/>
            <a:extLst>
              <a:ext uri="{FF2B5EF4-FFF2-40B4-BE49-F238E27FC236}">
                <a16:creationId xmlns:a16="http://schemas.microsoft.com/office/drawing/2014/main" id="{50E87B22-B62C-413F-9950-AB855C238E63}"/>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0" y="4840941"/>
            <a:ext cx="2599551" cy="2017059"/>
          </a:xfrm>
          <a:prstGeom prst="rect">
            <a:avLst/>
          </a:prstGeom>
          <a:ln>
            <a:noFill/>
          </a:ln>
          <a:effectLst>
            <a:softEdge rad="112500"/>
          </a:effectLst>
        </p:spPr>
      </p:pic>
      <p:graphicFrame>
        <p:nvGraphicFramePr>
          <p:cNvPr id="9" name="Diagram 8">
            <a:extLst>
              <a:ext uri="{FF2B5EF4-FFF2-40B4-BE49-F238E27FC236}">
                <a16:creationId xmlns:a16="http://schemas.microsoft.com/office/drawing/2014/main" id="{BE26C7C0-B3D7-4FD2-8EF9-FA044643D548}"/>
              </a:ext>
            </a:extLst>
          </p:cNvPr>
          <p:cNvGraphicFramePr/>
          <p:nvPr>
            <p:extLst>
              <p:ext uri="{D42A27DB-BD31-4B8C-83A1-F6EECF244321}">
                <p14:modId xmlns:p14="http://schemas.microsoft.com/office/powerpoint/2010/main" val="1008778489"/>
              </p:ext>
            </p:extLst>
          </p:nvPr>
        </p:nvGraphicFramePr>
        <p:xfrm>
          <a:off x="52247" y="92854"/>
          <a:ext cx="10265407" cy="603157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 name="Rectangle 1">
            <a:extLst>
              <a:ext uri="{FF2B5EF4-FFF2-40B4-BE49-F238E27FC236}">
                <a16:creationId xmlns:a16="http://schemas.microsoft.com/office/drawing/2014/main" id="{095833F0-70CB-4218-BE07-5A9A704DE578}"/>
              </a:ext>
            </a:extLst>
          </p:cNvPr>
          <p:cNvSpPr/>
          <p:nvPr/>
        </p:nvSpPr>
        <p:spPr>
          <a:xfrm>
            <a:off x="183180" y="5134802"/>
            <a:ext cx="2262158" cy="923330"/>
          </a:xfrm>
          <a:prstGeom prst="rect">
            <a:avLst/>
          </a:prstGeom>
          <a:noFill/>
        </p:spPr>
        <p:txBody>
          <a:bodyPr wrap="none" lIns="91440" tIns="45720" rIns="91440" bIns="45720">
            <a:spAutoFit/>
          </a:bodyPr>
          <a:lstStyle/>
          <a:p>
            <a:pPr algn="ctr"/>
            <a:r>
              <a:rPr lang="zh-CN" altLang="en-US" sz="5400" dirty="0">
                <a:ln w="0"/>
                <a:effectLst>
                  <a:reflection blurRad="6350" stA="53000" endA="300" endPos="35500" dir="5400000" sy="-90000" algn="bl" rotWithShape="0"/>
                </a:effectLst>
                <a:latin typeface="Yu Gothic UI" panose="020B0500000000000000" pitchFamily="34" charset="-128"/>
                <a:ea typeface="Yu Gothic UI" panose="020B0500000000000000" pitchFamily="34" charset="-128"/>
              </a:rPr>
              <a:t>技術</a:t>
            </a:r>
            <a:r>
              <a:rPr lang="zh-CN" altLang="en-US" sz="5400" b="0" cap="none" spc="0" dirty="0">
                <a:ln w="0"/>
                <a:effectLst>
                  <a:reflection blurRad="6350" stA="53000" endA="300" endPos="35500" dir="5400000" sy="-90000" algn="bl" rotWithShape="0"/>
                </a:effectLst>
                <a:latin typeface="Yu Gothic UI" panose="020B0500000000000000" pitchFamily="34" charset="-128"/>
                <a:ea typeface="Yu Gothic UI" panose="020B0500000000000000" pitchFamily="34" charset="-128"/>
              </a:rPr>
              <a:t>組</a:t>
            </a:r>
            <a:endParaRPr lang="en-US" altLang="zh-TW" sz="5400" b="0" cap="none" spc="0" dirty="0">
              <a:ln w="0"/>
              <a:effectLst>
                <a:reflection blurRad="6350" stA="53000" endA="300" endPos="35500" dir="5400000" sy="-90000" algn="bl" rotWithShape="0"/>
              </a:effectLst>
              <a:latin typeface="Yu Gothic UI" panose="020B0500000000000000" pitchFamily="34" charset="-128"/>
              <a:ea typeface="Yu Gothic UI" panose="020B0500000000000000" pitchFamily="34" charset="-128"/>
            </a:endParaRPr>
          </a:p>
        </p:txBody>
      </p:sp>
      <p:pic>
        <p:nvPicPr>
          <p:cNvPr id="7" name="Picture 8">
            <a:extLst>
              <a:ext uri="{FF2B5EF4-FFF2-40B4-BE49-F238E27FC236}">
                <a16:creationId xmlns:a16="http://schemas.microsoft.com/office/drawing/2014/main" id="{53628217-1AE8-4ED1-9FCB-8FEDDBA35B3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6592" y="6267685"/>
            <a:ext cx="2375334" cy="410116"/>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5E05BC55-FD47-4322-85D2-5D6967431B79}"/>
              </a:ext>
            </a:extLst>
          </p:cNvPr>
          <p:cNvGrpSpPr/>
          <p:nvPr/>
        </p:nvGrpSpPr>
        <p:grpSpPr>
          <a:xfrm>
            <a:off x="10392000" y="0"/>
            <a:ext cx="1800000" cy="6876000"/>
            <a:chOff x="10522115" y="0"/>
            <a:chExt cx="1669885" cy="6858000"/>
          </a:xfrm>
        </p:grpSpPr>
        <p:sp>
          <p:nvSpPr>
            <p:cNvPr id="18" name="Rectangle 17">
              <a:extLst>
                <a:ext uri="{FF2B5EF4-FFF2-40B4-BE49-F238E27FC236}">
                  <a16:creationId xmlns:a16="http://schemas.microsoft.com/office/drawing/2014/main" id="{8EB486C7-F987-485F-A433-8050B309C50E}"/>
                </a:ext>
              </a:extLst>
            </p:cNvPr>
            <p:cNvSpPr/>
            <p:nvPr/>
          </p:nvSpPr>
          <p:spPr>
            <a:xfrm>
              <a:off x="10868209" y="0"/>
              <a:ext cx="1323791" cy="685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Rectangle 18">
              <a:extLst>
                <a:ext uri="{FF2B5EF4-FFF2-40B4-BE49-F238E27FC236}">
                  <a16:creationId xmlns:a16="http://schemas.microsoft.com/office/drawing/2014/main" id="{CF6C81DC-C163-46CE-AA26-8D8F1FF94337}"/>
                </a:ext>
              </a:extLst>
            </p:cNvPr>
            <p:cNvSpPr/>
            <p:nvPr/>
          </p:nvSpPr>
          <p:spPr>
            <a:xfrm>
              <a:off x="10522115" y="0"/>
              <a:ext cx="208150" cy="685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19">
              <a:extLst>
                <a:ext uri="{FF2B5EF4-FFF2-40B4-BE49-F238E27FC236}">
                  <a16:creationId xmlns:a16="http://schemas.microsoft.com/office/drawing/2014/main" id="{2197DEE3-5190-4A00-8759-550759E78318}"/>
                </a:ext>
              </a:extLst>
            </p:cNvPr>
            <p:cNvSpPr/>
            <p:nvPr/>
          </p:nvSpPr>
          <p:spPr>
            <a:xfrm>
              <a:off x="10868209" y="1351508"/>
              <a:ext cx="1323790" cy="4154984"/>
            </a:xfrm>
            <a:prstGeom prst="rect">
              <a:avLst/>
            </a:prstGeom>
            <a:noFill/>
          </p:spPr>
          <p:txBody>
            <a:bodyPr wrap="square" lIns="91440" tIns="45720" rIns="91440" bIns="45720">
              <a:spAutoFit/>
            </a:bodyPr>
            <a:lstStyle/>
            <a:p>
              <a:pPr algn="dist"/>
              <a:r>
                <a:rPr lang="zh-CN" altLang="en-US" sz="6600" b="1" dirty="0">
                  <a:ln w="0"/>
                  <a:solidFill>
                    <a:schemeClr val="bg1"/>
                  </a:solidFill>
                  <a:effectLst>
                    <a:outerShdw blurRad="38100" dist="19050" dir="2700000" algn="tl" rotWithShape="0">
                      <a:schemeClr val="dk1">
                        <a:alpha val="40000"/>
                      </a:schemeClr>
                    </a:outerShdw>
                  </a:effectLst>
                  <a:latin typeface="+mn-ea"/>
                </a:rPr>
                <a:t>質</a:t>
              </a:r>
              <a:endParaRPr lang="en-US" altLang="zh-CN" sz="6600" b="1" cap="none" spc="0" dirty="0">
                <a:ln w="0"/>
                <a:solidFill>
                  <a:schemeClr val="bg1"/>
                </a:solidFill>
                <a:effectLst>
                  <a:outerShdw blurRad="38100" dist="19050" dir="2700000" algn="tl" rotWithShape="0">
                    <a:schemeClr val="dk1">
                      <a:alpha val="40000"/>
                    </a:schemeClr>
                  </a:outerShdw>
                </a:effectLst>
                <a:latin typeface="+mn-ea"/>
              </a:endParaRPr>
            </a:p>
            <a:p>
              <a:pPr algn="dist"/>
              <a:r>
                <a:rPr lang="zh-CN" altLang="en-US" sz="6600" b="1" cap="none" spc="0" dirty="0">
                  <a:ln w="0"/>
                  <a:solidFill>
                    <a:schemeClr val="bg1"/>
                  </a:solidFill>
                  <a:effectLst>
                    <a:outerShdw blurRad="38100" dist="19050" dir="2700000" algn="tl" rotWithShape="0">
                      <a:schemeClr val="dk1">
                        <a:alpha val="40000"/>
                      </a:schemeClr>
                    </a:outerShdw>
                  </a:effectLst>
                  <a:latin typeface="+mn-ea"/>
                </a:rPr>
                <a:t>化</a:t>
              </a:r>
              <a:endParaRPr lang="en-US" altLang="zh-CN" sz="6600" b="1" cap="none" spc="0" dirty="0">
                <a:ln w="0"/>
                <a:solidFill>
                  <a:schemeClr val="bg1"/>
                </a:solidFill>
                <a:effectLst>
                  <a:outerShdw blurRad="38100" dist="19050" dir="2700000" algn="tl" rotWithShape="0">
                    <a:schemeClr val="dk1">
                      <a:alpha val="40000"/>
                    </a:schemeClr>
                  </a:outerShdw>
                </a:effectLst>
                <a:latin typeface="+mn-ea"/>
              </a:endParaRPr>
            </a:p>
            <a:p>
              <a:pPr algn="dist"/>
              <a:r>
                <a:rPr lang="zh-CN" altLang="en-US" sz="6600" b="1" cap="none" spc="0" dirty="0">
                  <a:ln w="0"/>
                  <a:solidFill>
                    <a:schemeClr val="bg1"/>
                  </a:solidFill>
                  <a:effectLst>
                    <a:outerShdw blurRad="38100" dist="19050" dir="2700000" algn="tl" rotWithShape="0">
                      <a:schemeClr val="dk1">
                        <a:alpha val="40000"/>
                      </a:schemeClr>
                    </a:outerShdw>
                  </a:effectLst>
                  <a:latin typeface="+mn-ea"/>
                </a:rPr>
                <a:t>指</a:t>
              </a:r>
              <a:endParaRPr lang="en-US" altLang="zh-CN" sz="6600" b="1" cap="none" spc="0" dirty="0">
                <a:ln w="0"/>
                <a:solidFill>
                  <a:schemeClr val="bg1"/>
                </a:solidFill>
                <a:effectLst>
                  <a:outerShdw blurRad="38100" dist="19050" dir="2700000" algn="tl" rotWithShape="0">
                    <a:schemeClr val="dk1">
                      <a:alpha val="40000"/>
                    </a:schemeClr>
                  </a:outerShdw>
                </a:effectLst>
                <a:latin typeface="+mn-ea"/>
              </a:endParaRPr>
            </a:p>
            <a:p>
              <a:pPr algn="dist"/>
              <a:r>
                <a:rPr lang="zh-CN" altLang="en-US" sz="6600" b="1" cap="none" spc="0" dirty="0">
                  <a:ln w="0"/>
                  <a:solidFill>
                    <a:schemeClr val="bg1"/>
                  </a:solidFill>
                  <a:effectLst>
                    <a:outerShdw blurRad="38100" dist="19050" dir="2700000" algn="tl" rotWithShape="0">
                      <a:schemeClr val="dk1">
                        <a:alpha val="40000"/>
                      </a:schemeClr>
                    </a:outerShdw>
                  </a:effectLst>
                  <a:latin typeface="+mn-ea"/>
                </a:rPr>
                <a:t>標</a:t>
              </a:r>
              <a:endParaRPr lang="en-US" altLang="zh-TW" sz="6600" b="1" cap="none" spc="0" dirty="0">
                <a:ln w="0"/>
                <a:solidFill>
                  <a:schemeClr val="bg1"/>
                </a:solidFill>
                <a:effectLst>
                  <a:outerShdw blurRad="38100" dist="19050" dir="2700000" algn="tl" rotWithShape="0">
                    <a:schemeClr val="dk1">
                      <a:alpha val="40000"/>
                    </a:schemeClr>
                  </a:outerShdw>
                </a:effectLst>
                <a:latin typeface="+mn-ea"/>
              </a:endParaRPr>
            </a:p>
          </p:txBody>
        </p:sp>
      </p:grpSp>
      <p:sp>
        <p:nvSpPr>
          <p:cNvPr id="8" name="Rectangle: Rounded Corners 7">
            <a:extLst>
              <a:ext uri="{FF2B5EF4-FFF2-40B4-BE49-F238E27FC236}">
                <a16:creationId xmlns:a16="http://schemas.microsoft.com/office/drawing/2014/main" id="{16A48F78-7789-42C7-8AE1-32A5A6CC4051}"/>
              </a:ext>
            </a:extLst>
          </p:cNvPr>
          <p:cNvSpPr/>
          <p:nvPr/>
        </p:nvSpPr>
        <p:spPr>
          <a:xfrm>
            <a:off x="6955803" y="5784128"/>
            <a:ext cx="3260785" cy="967114"/>
          </a:xfrm>
          <a:prstGeom prst="roundRect">
            <a:avLst/>
          </a:prstGeom>
          <a:solidFill>
            <a:srgbClr val="002060"/>
          </a:solidFill>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800" b="1" dirty="0"/>
              <a:t>質 化 數 值 </a:t>
            </a:r>
            <a:r>
              <a:rPr lang="en-MY" altLang="zh-CN" sz="2800" b="1" dirty="0"/>
              <a:t>(</a:t>
            </a:r>
            <a:r>
              <a:rPr lang="zh-CN" altLang="en-US" sz="2800" b="1" dirty="0"/>
              <a:t>暫</a:t>
            </a:r>
            <a:r>
              <a:rPr lang="en-MY" altLang="zh-CN" sz="2800" b="1" dirty="0"/>
              <a:t>)</a:t>
            </a:r>
            <a:endParaRPr lang="zh-TW" altLang="en-US" sz="2800" b="1" dirty="0"/>
          </a:p>
        </p:txBody>
      </p:sp>
      <p:sp>
        <p:nvSpPr>
          <p:cNvPr id="22" name="Arrow: Bent 21">
            <a:extLst>
              <a:ext uri="{FF2B5EF4-FFF2-40B4-BE49-F238E27FC236}">
                <a16:creationId xmlns:a16="http://schemas.microsoft.com/office/drawing/2014/main" id="{DE110CC7-8031-4095-888B-C336D0FEE1DA}"/>
              </a:ext>
            </a:extLst>
          </p:cNvPr>
          <p:cNvSpPr/>
          <p:nvPr/>
        </p:nvSpPr>
        <p:spPr>
          <a:xfrm rot="10800000" flipH="1">
            <a:off x="3920772" y="5134801"/>
            <a:ext cx="2880817" cy="1399375"/>
          </a:xfrm>
          <a:prstGeom prst="bentArrow">
            <a:avLst>
              <a:gd name="adj1" fmla="val 25000"/>
              <a:gd name="adj2" fmla="val 21914"/>
              <a:gd name="adj3" fmla="val 32408"/>
              <a:gd name="adj4" fmla="val 67592"/>
            </a:avLst>
          </a:prstGeom>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solidFill>
                <a:schemeClr val="tx1"/>
              </a:solidFill>
            </a:endParaRPr>
          </a:p>
        </p:txBody>
      </p:sp>
      <p:sp>
        <p:nvSpPr>
          <p:cNvPr id="23" name="Arrow: Down 22">
            <a:extLst>
              <a:ext uri="{FF2B5EF4-FFF2-40B4-BE49-F238E27FC236}">
                <a16:creationId xmlns:a16="http://schemas.microsoft.com/office/drawing/2014/main" id="{41D5DB39-67B6-4328-B835-52C3FC134EE0}"/>
              </a:ext>
            </a:extLst>
          </p:cNvPr>
          <p:cNvSpPr/>
          <p:nvPr/>
        </p:nvSpPr>
        <p:spPr>
          <a:xfrm>
            <a:off x="9359153" y="2505689"/>
            <a:ext cx="702537" cy="3185107"/>
          </a:xfrm>
          <a:prstGeom prst="downArrow">
            <a:avLst/>
          </a:prstGeom>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p>
        </p:txBody>
      </p:sp>
      <p:sp>
        <p:nvSpPr>
          <p:cNvPr id="24" name="Speech Bubble: Rectangle with Corners Rounded 23">
            <a:extLst>
              <a:ext uri="{FF2B5EF4-FFF2-40B4-BE49-F238E27FC236}">
                <a16:creationId xmlns:a16="http://schemas.microsoft.com/office/drawing/2014/main" id="{9F1C385A-D27E-439E-82ED-4C8CB58BAB5F}"/>
              </a:ext>
            </a:extLst>
          </p:cNvPr>
          <p:cNvSpPr/>
          <p:nvPr/>
        </p:nvSpPr>
        <p:spPr>
          <a:xfrm>
            <a:off x="6791520" y="4410634"/>
            <a:ext cx="2021030" cy="1086983"/>
          </a:xfrm>
          <a:prstGeom prst="wedgeRoundRectCallout">
            <a:avLst>
              <a:gd name="adj1" fmla="val 33482"/>
              <a:gd name="adj2" fmla="val 66615"/>
              <a:gd name="adj3" fmla="val 16667"/>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lnSpc>
                <a:spcPct val="150000"/>
              </a:lnSpc>
            </a:pPr>
            <a:r>
              <a:rPr lang="zh-CN" altLang="en-US" b="1" dirty="0">
                <a:solidFill>
                  <a:schemeClr val="tx1"/>
                </a:solidFill>
                <a:latin typeface="YouYuan" panose="02010509060101010101" pitchFamily="49" charset="-122"/>
                <a:ea typeface="YouYuan" panose="02010509060101010101" pitchFamily="49" charset="-122"/>
              </a:rPr>
              <a:t>針對兩者之間</a:t>
            </a:r>
            <a:endParaRPr lang="en-US" altLang="zh-CN" b="1" dirty="0">
              <a:solidFill>
                <a:schemeClr val="tx1"/>
              </a:solidFill>
              <a:latin typeface="YouYuan" panose="02010509060101010101" pitchFamily="49" charset="-122"/>
              <a:ea typeface="YouYuan" panose="02010509060101010101" pitchFamily="49" charset="-122"/>
            </a:endParaRPr>
          </a:p>
          <a:p>
            <a:pPr algn="ctr">
              <a:lnSpc>
                <a:spcPct val="150000"/>
              </a:lnSpc>
            </a:pPr>
            <a:r>
              <a:rPr lang="zh-CN" altLang="en-US" b="1" dirty="0">
                <a:solidFill>
                  <a:schemeClr val="tx1"/>
                </a:solidFill>
                <a:latin typeface="YouYuan" panose="02010509060101010101" pitchFamily="49" charset="-122"/>
                <a:ea typeface="YouYuan" panose="02010509060101010101" pitchFamily="49" charset="-122"/>
              </a:rPr>
              <a:t>進行績效比較</a:t>
            </a:r>
            <a:endParaRPr lang="zh-TW" altLang="en-US" b="1" dirty="0">
              <a:solidFill>
                <a:schemeClr val="tx1"/>
              </a:solidFill>
              <a:latin typeface="YouYuan" panose="02010509060101010101" pitchFamily="49" charset="-122"/>
              <a:ea typeface="YouYuan" panose="02010509060101010101" pitchFamily="49" charset="-122"/>
            </a:endParaRPr>
          </a:p>
        </p:txBody>
      </p:sp>
    </p:spTree>
    <p:extLst>
      <p:ext uri="{BB962C8B-B14F-4D97-AF65-F5344CB8AC3E}">
        <p14:creationId xmlns:p14="http://schemas.microsoft.com/office/powerpoint/2010/main" val="129153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331" fill="hold"/>
                                        <p:tgtEl>
                                          <p:spTgt spid="16"/>
                                        </p:tgtEl>
                                      </p:cBhvr>
                                    </p:cmd>
                                  </p:childTnLst>
                                </p:cTn>
                              </p:par>
                            </p:childTnLst>
                          </p:cTn>
                        </p:par>
                        <p:par>
                          <p:cTn id="7" fill="hold">
                            <p:stCondLst>
                              <p:cond delay="8331"/>
                            </p:stCondLst>
                            <p:childTnLst>
                              <p:par>
                                <p:cTn id="8" presetID="1" presetClass="mediacall" presetSubtype="0" fill="hold" nodeType="afterEffect">
                                  <p:stCondLst>
                                    <p:cond delay="0"/>
                                  </p:stCondLst>
                                  <p:childTnLst>
                                    <p:cmd type="call" cmd="playFrom(0.0)">
                                      <p:cBhvr>
                                        <p:cTn id="9" dur="4040" fill="hold"/>
                                        <p:tgtEl>
                                          <p:spTgt spid="2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0" repeatCount="indefinite" fill="hold" display="0">
                  <p:stCondLst>
                    <p:cond delay="indefinite"/>
                  </p:stCondLst>
                </p:cTn>
                <p:tgtEl>
                  <p:spTgt spid="16"/>
                </p:tgtEl>
              </p:cMediaNode>
            </p:video>
            <p:seq concurrent="1" nextAc="seek">
              <p:cTn id="11" restart="whenNotActive" fill="hold" evtFilter="cancelBubble" nodeType="interactiveSeq">
                <p:stCondLst>
                  <p:cond evt="onClick" delay="0">
                    <p:tgtEl>
                      <p:spTgt spid="16"/>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16"/>
                                        </p:tgtEl>
                                      </p:cBhvr>
                                    </p:cmd>
                                  </p:childTnLst>
                                </p:cTn>
                              </p:par>
                            </p:childTnLst>
                          </p:cTn>
                        </p:par>
                      </p:childTnLst>
                    </p:cTn>
                  </p:par>
                </p:childTnLst>
              </p:cTn>
              <p:nextCondLst>
                <p:cond evt="onClick" delay="0">
                  <p:tgtEl>
                    <p:spTgt spid="16"/>
                  </p:tgtEl>
                </p:cond>
              </p:nextCondLst>
            </p:seq>
            <p:video>
              <p:cMediaNode vol="80000">
                <p:cTn id="16" repeatCount="indefinite" fill="hold" display="0">
                  <p:stCondLst>
                    <p:cond delay="indefinite"/>
                  </p:stCondLst>
                </p:cTn>
                <p:tgtEl>
                  <p:spTgt spid="27"/>
                </p:tgtEl>
              </p:cMediaNode>
            </p:video>
            <p:seq concurrent="1" nextAc="seek">
              <p:cTn id="17" restart="whenNotActive" fill="hold" evtFilter="cancelBubble" nodeType="interactiveSeq">
                <p:stCondLst>
                  <p:cond evt="onClick" delay="0">
                    <p:tgtEl>
                      <p:spTgt spid="27"/>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27"/>
                                        </p:tgtEl>
                                      </p:cBhvr>
                                    </p:cmd>
                                  </p:childTnLst>
                                </p:cTn>
                              </p:par>
                            </p:childTnLst>
                          </p:cTn>
                        </p:par>
                      </p:childTnLst>
                    </p:cTn>
                  </p:par>
                </p:childTnLst>
              </p:cTn>
              <p:nextCondLst>
                <p:cond evt="onClick" delay="0">
                  <p:tgtEl>
                    <p:spTgt spid="27"/>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iphy">
            <a:hlinkClick r:id="" action="ppaction://media"/>
            <a:extLst>
              <a:ext uri="{FF2B5EF4-FFF2-40B4-BE49-F238E27FC236}">
                <a16:creationId xmlns:a16="http://schemas.microsoft.com/office/drawing/2014/main" id="{50E87B22-B62C-413F-9950-AB855C238E63}"/>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4840941"/>
            <a:ext cx="2599551" cy="2017059"/>
          </a:xfrm>
          <a:prstGeom prst="rect">
            <a:avLst/>
          </a:prstGeom>
          <a:ln>
            <a:noFill/>
          </a:ln>
          <a:effectLst>
            <a:softEdge rad="112500"/>
          </a:effectLst>
        </p:spPr>
      </p:pic>
      <p:pic>
        <p:nvPicPr>
          <p:cNvPr id="7" name="Picture 8">
            <a:extLst>
              <a:ext uri="{FF2B5EF4-FFF2-40B4-BE49-F238E27FC236}">
                <a16:creationId xmlns:a16="http://schemas.microsoft.com/office/drawing/2014/main" id="{53628217-1AE8-4ED1-9FCB-8FEDDBA35B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592" y="6267685"/>
            <a:ext cx="2375334" cy="4101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95833F0-70CB-4218-BE07-5A9A704DE578}"/>
              </a:ext>
            </a:extLst>
          </p:cNvPr>
          <p:cNvSpPr/>
          <p:nvPr/>
        </p:nvSpPr>
        <p:spPr>
          <a:xfrm>
            <a:off x="183180" y="5134802"/>
            <a:ext cx="2262158" cy="923330"/>
          </a:xfrm>
          <a:prstGeom prst="rect">
            <a:avLst/>
          </a:prstGeom>
          <a:noFill/>
        </p:spPr>
        <p:txBody>
          <a:bodyPr wrap="none" lIns="91440" tIns="45720" rIns="91440" bIns="45720">
            <a:spAutoFit/>
          </a:bodyPr>
          <a:lstStyle/>
          <a:p>
            <a:pPr algn="ctr"/>
            <a:r>
              <a:rPr lang="zh-CN" altLang="en-US" sz="5400" dirty="0">
                <a:ln w="0"/>
                <a:effectLst>
                  <a:reflection blurRad="6350" stA="53000" endA="300" endPos="35500" dir="5400000" sy="-90000" algn="bl" rotWithShape="0"/>
                </a:effectLst>
                <a:latin typeface="Yu Gothic UI" panose="020B0500000000000000" pitchFamily="34" charset="-128"/>
                <a:ea typeface="Yu Gothic UI" panose="020B0500000000000000" pitchFamily="34" charset="-128"/>
              </a:rPr>
              <a:t>技術</a:t>
            </a:r>
            <a:r>
              <a:rPr lang="zh-CN" altLang="en-US" sz="5400" b="0" cap="none" spc="0" dirty="0">
                <a:ln w="0"/>
                <a:effectLst>
                  <a:reflection blurRad="6350" stA="53000" endA="300" endPos="35500" dir="5400000" sy="-90000" algn="bl" rotWithShape="0"/>
                </a:effectLst>
                <a:latin typeface="Yu Gothic UI" panose="020B0500000000000000" pitchFamily="34" charset="-128"/>
                <a:ea typeface="Yu Gothic UI" panose="020B0500000000000000" pitchFamily="34" charset="-128"/>
              </a:rPr>
              <a:t>組</a:t>
            </a:r>
            <a:endParaRPr lang="en-US" altLang="zh-TW" sz="5400" b="0" cap="none" spc="0" dirty="0">
              <a:ln w="0"/>
              <a:effectLst>
                <a:reflection blurRad="6350" stA="53000" endA="300" endPos="35500" dir="5400000" sy="-90000" algn="bl" rotWithShape="0"/>
              </a:effectLst>
              <a:latin typeface="Yu Gothic UI" panose="020B0500000000000000" pitchFamily="34" charset="-128"/>
              <a:ea typeface="Yu Gothic UI" panose="020B0500000000000000" pitchFamily="34" charset="-128"/>
            </a:endParaRPr>
          </a:p>
        </p:txBody>
      </p:sp>
      <p:grpSp>
        <p:nvGrpSpPr>
          <p:cNvPr id="4" name="Group 3">
            <a:extLst>
              <a:ext uri="{FF2B5EF4-FFF2-40B4-BE49-F238E27FC236}">
                <a16:creationId xmlns:a16="http://schemas.microsoft.com/office/drawing/2014/main" id="{5E05BC55-FD47-4322-85D2-5D6967431B79}"/>
              </a:ext>
            </a:extLst>
          </p:cNvPr>
          <p:cNvGrpSpPr/>
          <p:nvPr/>
        </p:nvGrpSpPr>
        <p:grpSpPr>
          <a:xfrm>
            <a:off x="10392000" y="0"/>
            <a:ext cx="1800000" cy="6876000"/>
            <a:chOff x="10522115" y="0"/>
            <a:chExt cx="1669885" cy="6858000"/>
          </a:xfrm>
        </p:grpSpPr>
        <p:sp>
          <p:nvSpPr>
            <p:cNvPr id="18" name="Rectangle 17">
              <a:extLst>
                <a:ext uri="{FF2B5EF4-FFF2-40B4-BE49-F238E27FC236}">
                  <a16:creationId xmlns:a16="http://schemas.microsoft.com/office/drawing/2014/main" id="{8EB486C7-F987-485F-A433-8050B309C50E}"/>
                </a:ext>
              </a:extLst>
            </p:cNvPr>
            <p:cNvSpPr/>
            <p:nvPr/>
          </p:nvSpPr>
          <p:spPr>
            <a:xfrm>
              <a:off x="10868209" y="0"/>
              <a:ext cx="1323791" cy="685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Rectangle 18">
              <a:extLst>
                <a:ext uri="{FF2B5EF4-FFF2-40B4-BE49-F238E27FC236}">
                  <a16:creationId xmlns:a16="http://schemas.microsoft.com/office/drawing/2014/main" id="{CF6C81DC-C163-46CE-AA26-8D8F1FF94337}"/>
                </a:ext>
              </a:extLst>
            </p:cNvPr>
            <p:cNvSpPr/>
            <p:nvPr/>
          </p:nvSpPr>
          <p:spPr>
            <a:xfrm>
              <a:off x="10522115" y="0"/>
              <a:ext cx="208150" cy="685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19">
              <a:extLst>
                <a:ext uri="{FF2B5EF4-FFF2-40B4-BE49-F238E27FC236}">
                  <a16:creationId xmlns:a16="http://schemas.microsoft.com/office/drawing/2014/main" id="{2197DEE3-5190-4A00-8759-550759E78318}"/>
                </a:ext>
              </a:extLst>
            </p:cNvPr>
            <p:cNvSpPr/>
            <p:nvPr/>
          </p:nvSpPr>
          <p:spPr>
            <a:xfrm>
              <a:off x="10868209" y="1351508"/>
              <a:ext cx="1323790" cy="4154984"/>
            </a:xfrm>
            <a:prstGeom prst="rect">
              <a:avLst/>
            </a:prstGeom>
            <a:noFill/>
          </p:spPr>
          <p:txBody>
            <a:bodyPr wrap="square" lIns="91440" tIns="45720" rIns="91440" bIns="45720">
              <a:spAutoFit/>
            </a:bodyPr>
            <a:lstStyle/>
            <a:p>
              <a:pPr algn="dist"/>
              <a:r>
                <a:rPr lang="zh-CN" altLang="en-US" sz="6600" b="1" dirty="0">
                  <a:ln w="0"/>
                  <a:solidFill>
                    <a:schemeClr val="bg1"/>
                  </a:solidFill>
                  <a:effectLst>
                    <a:outerShdw blurRad="38100" dist="19050" dir="2700000" algn="tl" rotWithShape="0">
                      <a:schemeClr val="dk1">
                        <a:alpha val="40000"/>
                      </a:schemeClr>
                    </a:outerShdw>
                  </a:effectLst>
                  <a:latin typeface="+mn-ea"/>
                </a:rPr>
                <a:t>質</a:t>
              </a:r>
              <a:endParaRPr lang="en-US" altLang="zh-CN" sz="6600" b="1" cap="none" spc="0" dirty="0">
                <a:ln w="0"/>
                <a:solidFill>
                  <a:schemeClr val="bg1"/>
                </a:solidFill>
                <a:effectLst>
                  <a:outerShdw blurRad="38100" dist="19050" dir="2700000" algn="tl" rotWithShape="0">
                    <a:schemeClr val="dk1">
                      <a:alpha val="40000"/>
                    </a:schemeClr>
                  </a:outerShdw>
                </a:effectLst>
                <a:latin typeface="+mn-ea"/>
              </a:endParaRPr>
            </a:p>
            <a:p>
              <a:pPr algn="dist"/>
              <a:r>
                <a:rPr lang="zh-CN" altLang="en-US" sz="6600" b="1" cap="none" spc="0" dirty="0">
                  <a:ln w="0"/>
                  <a:solidFill>
                    <a:schemeClr val="bg1"/>
                  </a:solidFill>
                  <a:effectLst>
                    <a:outerShdw blurRad="38100" dist="19050" dir="2700000" algn="tl" rotWithShape="0">
                      <a:schemeClr val="dk1">
                        <a:alpha val="40000"/>
                      </a:schemeClr>
                    </a:outerShdw>
                  </a:effectLst>
                  <a:latin typeface="+mn-ea"/>
                </a:rPr>
                <a:t>化</a:t>
              </a:r>
              <a:endParaRPr lang="en-US" altLang="zh-CN" sz="6600" b="1" cap="none" spc="0" dirty="0">
                <a:ln w="0"/>
                <a:solidFill>
                  <a:schemeClr val="bg1"/>
                </a:solidFill>
                <a:effectLst>
                  <a:outerShdw blurRad="38100" dist="19050" dir="2700000" algn="tl" rotWithShape="0">
                    <a:schemeClr val="dk1">
                      <a:alpha val="40000"/>
                    </a:schemeClr>
                  </a:outerShdw>
                </a:effectLst>
                <a:latin typeface="+mn-ea"/>
              </a:endParaRPr>
            </a:p>
            <a:p>
              <a:pPr algn="dist"/>
              <a:r>
                <a:rPr lang="zh-CN" altLang="en-US" sz="6600" b="1" cap="none" spc="0" dirty="0">
                  <a:ln w="0"/>
                  <a:solidFill>
                    <a:schemeClr val="bg1"/>
                  </a:solidFill>
                  <a:effectLst>
                    <a:outerShdw blurRad="38100" dist="19050" dir="2700000" algn="tl" rotWithShape="0">
                      <a:schemeClr val="dk1">
                        <a:alpha val="40000"/>
                      </a:schemeClr>
                    </a:outerShdw>
                  </a:effectLst>
                  <a:latin typeface="+mn-ea"/>
                </a:rPr>
                <a:t>指</a:t>
              </a:r>
              <a:endParaRPr lang="en-US" altLang="zh-CN" sz="6600" b="1" cap="none" spc="0" dirty="0">
                <a:ln w="0"/>
                <a:solidFill>
                  <a:schemeClr val="bg1"/>
                </a:solidFill>
                <a:effectLst>
                  <a:outerShdw blurRad="38100" dist="19050" dir="2700000" algn="tl" rotWithShape="0">
                    <a:schemeClr val="dk1">
                      <a:alpha val="40000"/>
                    </a:schemeClr>
                  </a:outerShdw>
                </a:effectLst>
                <a:latin typeface="+mn-ea"/>
              </a:endParaRPr>
            </a:p>
            <a:p>
              <a:pPr algn="dist"/>
              <a:r>
                <a:rPr lang="zh-CN" altLang="en-US" sz="6600" b="1" cap="none" spc="0" dirty="0">
                  <a:ln w="0"/>
                  <a:solidFill>
                    <a:schemeClr val="bg1"/>
                  </a:solidFill>
                  <a:effectLst>
                    <a:outerShdw blurRad="38100" dist="19050" dir="2700000" algn="tl" rotWithShape="0">
                      <a:schemeClr val="dk1">
                        <a:alpha val="40000"/>
                      </a:schemeClr>
                    </a:outerShdw>
                  </a:effectLst>
                  <a:latin typeface="+mn-ea"/>
                </a:rPr>
                <a:t>標</a:t>
              </a:r>
              <a:endParaRPr lang="en-US" altLang="zh-TW" sz="6600" b="1" cap="none" spc="0" dirty="0">
                <a:ln w="0"/>
                <a:solidFill>
                  <a:schemeClr val="bg1"/>
                </a:solidFill>
                <a:effectLst>
                  <a:outerShdw blurRad="38100" dist="19050" dir="2700000" algn="tl" rotWithShape="0">
                    <a:schemeClr val="dk1">
                      <a:alpha val="40000"/>
                    </a:schemeClr>
                  </a:outerShdw>
                </a:effectLst>
                <a:latin typeface="+mn-ea"/>
              </a:endParaRPr>
            </a:p>
          </p:txBody>
        </p:sp>
      </p:grpSp>
      <p:sp>
        <p:nvSpPr>
          <p:cNvPr id="3" name="Rectangle 2">
            <a:extLst>
              <a:ext uri="{FF2B5EF4-FFF2-40B4-BE49-F238E27FC236}">
                <a16:creationId xmlns:a16="http://schemas.microsoft.com/office/drawing/2014/main" id="{2F394A82-6A32-454D-8B94-E5169A768628}"/>
              </a:ext>
            </a:extLst>
          </p:cNvPr>
          <p:cNvSpPr/>
          <p:nvPr/>
        </p:nvSpPr>
        <p:spPr>
          <a:xfrm>
            <a:off x="3318514" y="6267685"/>
            <a:ext cx="6999140" cy="523220"/>
          </a:xfrm>
          <a:prstGeom prst="rect">
            <a:avLst/>
          </a:prstGeom>
          <a:noFill/>
        </p:spPr>
        <p:txBody>
          <a:bodyPr wrap="square" lIns="91440" tIns="45720" rIns="91440" bIns="45720">
            <a:spAutoFit/>
          </a:bodyPr>
          <a:lstStyle/>
          <a:p>
            <a:pPr marL="457200" indent="-457200" algn="r">
              <a:buFont typeface="Wingdings" panose="05000000000000000000" pitchFamily="2" charset="2"/>
              <a:buChar char="u"/>
            </a:pPr>
            <a:r>
              <a:rPr lang="zh-CN" altLang="en-US" sz="2800" b="1" cap="none" spc="0" dirty="0">
                <a:ln w="9525">
                  <a:solidFill>
                    <a:schemeClr val="bg1"/>
                  </a:solidFill>
                  <a:prstDash val="solid"/>
                </a:ln>
                <a:effectLst>
                  <a:outerShdw blurRad="12700" dist="38100" dir="2700000" algn="tl" rotWithShape="0">
                    <a:schemeClr val="bg1">
                      <a:lumMod val="50000"/>
                    </a:schemeClr>
                  </a:outerShdw>
                </a:effectLst>
              </a:rPr>
              <a:t>質化指標將每日更新一次</a:t>
            </a:r>
            <a:endParaRPr lang="en-US" altLang="zh-TW" sz="2800" b="1" cap="none" spc="0" dirty="0">
              <a:ln w="9525">
                <a:solidFill>
                  <a:schemeClr val="bg1"/>
                </a:solidFill>
                <a:prstDash val="solid"/>
              </a:ln>
              <a:effectLst>
                <a:outerShdw blurRad="12700" dist="38100" dir="2700000" algn="tl" rotWithShape="0">
                  <a:schemeClr val="bg1">
                    <a:lumMod val="50000"/>
                  </a:schemeClr>
                </a:outerShdw>
              </a:effectLst>
            </a:endParaRPr>
          </a:p>
        </p:txBody>
      </p:sp>
      <p:sp>
        <p:nvSpPr>
          <p:cNvPr id="10" name="Rectangle: Rounded Corners 9">
            <a:extLst>
              <a:ext uri="{FF2B5EF4-FFF2-40B4-BE49-F238E27FC236}">
                <a16:creationId xmlns:a16="http://schemas.microsoft.com/office/drawing/2014/main" id="{C0BD5A10-C05E-4BBB-B5E6-B492CEB86339}"/>
              </a:ext>
            </a:extLst>
          </p:cNvPr>
          <p:cNvSpPr/>
          <p:nvPr/>
        </p:nvSpPr>
        <p:spPr>
          <a:xfrm>
            <a:off x="3318514" y="67095"/>
            <a:ext cx="3260785" cy="967114"/>
          </a:xfrm>
          <a:prstGeom prst="roundRect">
            <a:avLst/>
          </a:prstGeom>
          <a:solidFill>
            <a:srgbClr val="002060"/>
          </a:solidFill>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800" b="1" dirty="0"/>
              <a:t>質 化 數 值 </a:t>
            </a:r>
            <a:r>
              <a:rPr lang="en-MY" altLang="zh-CN" sz="2800" b="1" dirty="0"/>
              <a:t>(</a:t>
            </a:r>
            <a:r>
              <a:rPr lang="zh-CN" altLang="en-US" sz="2800" b="1" dirty="0"/>
              <a:t>暫</a:t>
            </a:r>
            <a:r>
              <a:rPr lang="en-MY" altLang="zh-CN" sz="2800" b="1" dirty="0"/>
              <a:t>)</a:t>
            </a:r>
            <a:endParaRPr lang="zh-TW" altLang="en-US" sz="2800" b="1" dirty="0"/>
          </a:p>
        </p:txBody>
      </p:sp>
      <p:sp>
        <p:nvSpPr>
          <p:cNvPr id="5" name="Arrow: Down 4">
            <a:extLst>
              <a:ext uri="{FF2B5EF4-FFF2-40B4-BE49-F238E27FC236}">
                <a16:creationId xmlns:a16="http://schemas.microsoft.com/office/drawing/2014/main" id="{07446888-606C-4ABA-A4CF-401AD4E9C6F6}"/>
              </a:ext>
            </a:extLst>
          </p:cNvPr>
          <p:cNvSpPr/>
          <p:nvPr/>
        </p:nvSpPr>
        <p:spPr>
          <a:xfrm>
            <a:off x="4577767" y="1080071"/>
            <a:ext cx="742278" cy="967115"/>
          </a:xfrm>
          <a:prstGeom prst="downArrow">
            <a:avLst/>
          </a:prstGeom>
          <a:no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TextBox 5">
            <a:extLst>
              <a:ext uri="{FF2B5EF4-FFF2-40B4-BE49-F238E27FC236}">
                <a16:creationId xmlns:a16="http://schemas.microsoft.com/office/drawing/2014/main" id="{624CD9D7-37B0-425D-AD92-26B872A7A8E0}"/>
              </a:ext>
            </a:extLst>
          </p:cNvPr>
          <p:cNvSpPr txBox="1"/>
          <p:nvPr/>
        </p:nvSpPr>
        <p:spPr>
          <a:xfrm>
            <a:off x="5250729" y="1191496"/>
            <a:ext cx="2657139" cy="369332"/>
          </a:xfrm>
          <a:prstGeom prst="rect">
            <a:avLst/>
          </a:prstGeom>
          <a:noFill/>
        </p:spPr>
        <p:txBody>
          <a:bodyPr wrap="square" rtlCol="0">
            <a:spAutoFit/>
          </a:bodyPr>
          <a:lstStyle/>
          <a:p>
            <a:r>
              <a:rPr lang="zh-CN" altLang="en-US" b="1" dirty="0"/>
              <a:t>關 聯 分 析</a:t>
            </a:r>
            <a:endParaRPr lang="zh-TW" altLang="en-US" b="1" dirty="0"/>
          </a:p>
        </p:txBody>
      </p:sp>
      <p:cxnSp>
        <p:nvCxnSpPr>
          <p:cNvPr id="9" name="Straight Arrow Connector 8">
            <a:extLst>
              <a:ext uri="{FF2B5EF4-FFF2-40B4-BE49-F238E27FC236}">
                <a16:creationId xmlns:a16="http://schemas.microsoft.com/office/drawing/2014/main" id="{78C4A78C-F897-4CA8-8DC4-1D62C275C0A2}"/>
              </a:ext>
            </a:extLst>
          </p:cNvPr>
          <p:cNvCxnSpPr>
            <a:cxnSpLocks/>
          </p:cNvCxnSpPr>
          <p:nvPr/>
        </p:nvCxnSpPr>
        <p:spPr>
          <a:xfrm>
            <a:off x="495778" y="2786230"/>
            <a:ext cx="839066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CC8111A-CE98-436E-B63E-B8BDCECEAB2E}"/>
              </a:ext>
            </a:extLst>
          </p:cNvPr>
          <p:cNvSpPr txBox="1"/>
          <p:nvPr/>
        </p:nvSpPr>
        <p:spPr>
          <a:xfrm>
            <a:off x="9101622" y="2601564"/>
            <a:ext cx="1053252" cy="369332"/>
          </a:xfrm>
          <a:prstGeom prst="rect">
            <a:avLst/>
          </a:prstGeom>
          <a:noFill/>
        </p:spPr>
        <p:txBody>
          <a:bodyPr wrap="square" rtlCol="0">
            <a:spAutoFit/>
          </a:bodyPr>
          <a:lstStyle/>
          <a:p>
            <a:r>
              <a:rPr lang="zh-CN" altLang="en-US" b="1" dirty="0"/>
              <a:t>時間序</a:t>
            </a:r>
            <a:endParaRPr lang="zh-TW" altLang="en-US" b="1" dirty="0"/>
          </a:p>
        </p:txBody>
      </p:sp>
      <p:sp>
        <p:nvSpPr>
          <p:cNvPr id="12" name="Rectangle 11">
            <a:extLst>
              <a:ext uri="{FF2B5EF4-FFF2-40B4-BE49-F238E27FC236}">
                <a16:creationId xmlns:a16="http://schemas.microsoft.com/office/drawing/2014/main" id="{365D8E26-AE67-4E7D-A8AC-4DBA38C818F3}"/>
              </a:ext>
            </a:extLst>
          </p:cNvPr>
          <p:cNvSpPr/>
          <p:nvPr/>
        </p:nvSpPr>
        <p:spPr>
          <a:xfrm>
            <a:off x="7055073" y="2543294"/>
            <a:ext cx="75303" cy="48586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Rectangle 20">
            <a:extLst>
              <a:ext uri="{FF2B5EF4-FFF2-40B4-BE49-F238E27FC236}">
                <a16:creationId xmlns:a16="http://schemas.microsoft.com/office/drawing/2014/main" id="{44E931A7-3B7F-4C7A-A193-E5131D943563}"/>
              </a:ext>
            </a:extLst>
          </p:cNvPr>
          <p:cNvSpPr/>
          <p:nvPr/>
        </p:nvSpPr>
        <p:spPr>
          <a:xfrm>
            <a:off x="4615807" y="2543294"/>
            <a:ext cx="75303" cy="48586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a:extLst>
              <a:ext uri="{FF2B5EF4-FFF2-40B4-BE49-F238E27FC236}">
                <a16:creationId xmlns:a16="http://schemas.microsoft.com/office/drawing/2014/main" id="{6E21B703-06FE-452B-A671-440233F5D77A}"/>
              </a:ext>
            </a:extLst>
          </p:cNvPr>
          <p:cNvSpPr/>
          <p:nvPr/>
        </p:nvSpPr>
        <p:spPr>
          <a:xfrm>
            <a:off x="2176541" y="2601564"/>
            <a:ext cx="75303" cy="48586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TextBox 22">
            <a:extLst>
              <a:ext uri="{FF2B5EF4-FFF2-40B4-BE49-F238E27FC236}">
                <a16:creationId xmlns:a16="http://schemas.microsoft.com/office/drawing/2014/main" id="{72FD2489-E577-4D6D-A997-CAFECE5CB0CD}"/>
              </a:ext>
            </a:extLst>
          </p:cNvPr>
          <p:cNvSpPr txBox="1"/>
          <p:nvPr/>
        </p:nvSpPr>
        <p:spPr>
          <a:xfrm>
            <a:off x="6802771" y="3097707"/>
            <a:ext cx="1053252" cy="369332"/>
          </a:xfrm>
          <a:prstGeom prst="rect">
            <a:avLst/>
          </a:prstGeom>
          <a:noFill/>
        </p:spPr>
        <p:txBody>
          <a:bodyPr wrap="square" rtlCol="0">
            <a:spAutoFit/>
          </a:bodyPr>
          <a:lstStyle/>
          <a:p>
            <a:pPr algn="ctr"/>
            <a:r>
              <a:rPr lang="en-US" altLang="zh-CN" b="1" dirty="0"/>
              <a:t>+ 3 </a:t>
            </a:r>
            <a:r>
              <a:rPr lang="zh-CN" altLang="en-US" b="1" dirty="0"/>
              <a:t>天</a:t>
            </a:r>
            <a:endParaRPr lang="zh-TW" altLang="en-US" b="1" dirty="0"/>
          </a:p>
        </p:txBody>
      </p:sp>
      <p:sp>
        <p:nvSpPr>
          <p:cNvPr id="24" name="TextBox 23">
            <a:extLst>
              <a:ext uri="{FF2B5EF4-FFF2-40B4-BE49-F238E27FC236}">
                <a16:creationId xmlns:a16="http://schemas.microsoft.com/office/drawing/2014/main" id="{A7E2B3B0-F3CD-4AE1-9702-5910EED758E4}"/>
              </a:ext>
            </a:extLst>
          </p:cNvPr>
          <p:cNvSpPr txBox="1"/>
          <p:nvPr/>
        </p:nvSpPr>
        <p:spPr>
          <a:xfrm>
            <a:off x="1725218" y="3196628"/>
            <a:ext cx="1053252" cy="369332"/>
          </a:xfrm>
          <a:prstGeom prst="rect">
            <a:avLst/>
          </a:prstGeom>
          <a:noFill/>
        </p:spPr>
        <p:txBody>
          <a:bodyPr wrap="square" rtlCol="0">
            <a:spAutoFit/>
          </a:bodyPr>
          <a:lstStyle/>
          <a:p>
            <a:pPr algn="ctr"/>
            <a:r>
              <a:rPr lang="en-US" altLang="zh-CN" b="1" dirty="0"/>
              <a:t>- 3 </a:t>
            </a:r>
            <a:r>
              <a:rPr lang="zh-CN" altLang="en-US" b="1" dirty="0"/>
              <a:t>天</a:t>
            </a:r>
            <a:endParaRPr lang="zh-TW" altLang="en-US" b="1" dirty="0"/>
          </a:p>
        </p:txBody>
      </p:sp>
      <p:sp>
        <p:nvSpPr>
          <p:cNvPr id="25" name="TextBox 24">
            <a:extLst>
              <a:ext uri="{FF2B5EF4-FFF2-40B4-BE49-F238E27FC236}">
                <a16:creationId xmlns:a16="http://schemas.microsoft.com/office/drawing/2014/main" id="{C2D2E1D9-5BC1-4574-BCD0-2FD445F90696}"/>
              </a:ext>
            </a:extLst>
          </p:cNvPr>
          <p:cNvSpPr txBox="1"/>
          <p:nvPr/>
        </p:nvSpPr>
        <p:spPr>
          <a:xfrm>
            <a:off x="4126832" y="3140733"/>
            <a:ext cx="1053252" cy="369332"/>
          </a:xfrm>
          <a:prstGeom prst="rect">
            <a:avLst/>
          </a:prstGeom>
          <a:noFill/>
        </p:spPr>
        <p:txBody>
          <a:bodyPr wrap="square" rtlCol="0">
            <a:spAutoFit/>
          </a:bodyPr>
          <a:lstStyle/>
          <a:p>
            <a:pPr algn="ctr"/>
            <a:r>
              <a:rPr lang="zh-CN" altLang="en-US" b="1" dirty="0"/>
              <a:t>當天</a:t>
            </a:r>
            <a:endParaRPr lang="zh-TW" altLang="en-US" b="1" dirty="0"/>
          </a:p>
        </p:txBody>
      </p:sp>
      <p:sp>
        <p:nvSpPr>
          <p:cNvPr id="13" name="Oval 12">
            <a:extLst>
              <a:ext uri="{FF2B5EF4-FFF2-40B4-BE49-F238E27FC236}">
                <a16:creationId xmlns:a16="http://schemas.microsoft.com/office/drawing/2014/main" id="{9D12CF39-ED6F-4D24-B98C-8480B9670053}"/>
              </a:ext>
            </a:extLst>
          </p:cNvPr>
          <p:cNvSpPr/>
          <p:nvPr/>
        </p:nvSpPr>
        <p:spPr>
          <a:xfrm>
            <a:off x="1976455" y="2041326"/>
            <a:ext cx="463308" cy="411472"/>
          </a:xfrm>
          <a:prstGeom prst="ellipse">
            <a:avLst/>
          </a:prstGeom>
          <a:effectLst>
            <a:glow rad="63500">
              <a:schemeClr val="accent5">
                <a:satMod val="175000"/>
                <a:alpha val="40000"/>
              </a:schemeClr>
            </a:glow>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Rectangle: Rounded Corners 25">
            <a:extLst>
              <a:ext uri="{FF2B5EF4-FFF2-40B4-BE49-F238E27FC236}">
                <a16:creationId xmlns:a16="http://schemas.microsoft.com/office/drawing/2014/main" id="{AC5ABD29-5004-40AC-BD10-027B1D82C3CD}"/>
              </a:ext>
            </a:extLst>
          </p:cNvPr>
          <p:cNvSpPr/>
          <p:nvPr/>
        </p:nvSpPr>
        <p:spPr>
          <a:xfrm>
            <a:off x="2942531" y="5134802"/>
            <a:ext cx="4282303" cy="967114"/>
          </a:xfrm>
          <a:prstGeom prst="roundRect">
            <a:avLst/>
          </a:prstGeom>
          <a:solidFill>
            <a:srgbClr val="002060"/>
          </a:solidFill>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800" b="1" dirty="0"/>
              <a:t>質 化 數 值 </a:t>
            </a:r>
            <a:r>
              <a:rPr lang="en-MY" altLang="zh-CN" sz="2800" b="1" dirty="0"/>
              <a:t>(</a:t>
            </a:r>
            <a:r>
              <a:rPr lang="zh-CN" altLang="en-US" sz="2800" b="1" dirty="0"/>
              <a:t>高相關性</a:t>
            </a:r>
            <a:r>
              <a:rPr lang="en-MY" altLang="zh-CN" sz="2800" b="1" dirty="0"/>
              <a:t>)</a:t>
            </a:r>
            <a:endParaRPr lang="zh-TW" altLang="en-US" sz="2800" b="1" dirty="0"/>
          </a:p>
        </p:txBody>
      </p:sp>
      <p:sp>
        <p:nvSpPr>
          <p:cNvPr id="27" name="Arrow: Down 26">
            <a:extLst>
              <a:ext uri="{FF2B5EF4-FFF2-40B4-BE49-F238E27FC236}">
                <a16:creationId xmlns:a16="http://schemas.microsoft.com/office/drawing/2014/main" id="{5C97DE60-BB61-47AC-B4E7-0CC47FDAF2C7}"/>
              </a:ext>
            </a:extLst>
          </p:cNvPr>
          <p:cNvSpPr/>
          <p:nvPr/>
        </p:nvSpPr>
        <p:spPr>
          <a:xfrm>
            <a:off x="4577767" y="3812210"/>
            <a:ext cx="742278" cy="967115"/>
          </a:xfrm>
          <a:prstGeom prst="downArrow">
            <a:avLst/>
          </a:prstGeom>
          <a:no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TextBox 27">
            <a:extLst>
              <a:ext uri="{FF2B5EF4-FFF2-40B4-BE49-F238E27FC236}">
                <a16:creationId xmlns:a16="http://schemas.microsoft.com/office/drawing/2014/main" id="{832BCEED-F2B1-41D9-9E61-336F7E5344B1}"/>
              </a:ext>
            </a:extLst>
          </p:cNvPr>
          <p:cNvSpPr txBox="1"/>
          <p:nvPr/>
        </p:nvSpPr>
        <p:spPr>
          <a:xfrm>
            <a:off x="5250729" y="3909399"/>
            <a:ext cx="2657139" cy="369332"/>
          </a:xfrm>
          <a:prstGeom prst="rect">
            <a:avLst/>
          </a:prstGeom>
          <a:noFill/>
        </p:spPr>
        <p:txBody>
          <a:bodyPr wrap="square" rtlCol="0">
            <a:spAutoFit/>
          </a:bodyPr>
          <a:lstStyle/>
          <a:p>
            <a:r>
              <a:rPr lang="zh-CN" altLang="en-US" b="1" dirty="0"/>
              <a:t>遞延指標 </a:t>
            </a:r>
            <a:r>
              <a:rPr lang="en-US" altLang="zh-CN" b="1" dirty="0"/>
              <a:t>/ </a:t>
            </a:r>
            <a:r>
              <a:rPr lang="zh-CN" altLang="en-US" b="1" dirty="0"/>
              <a:t>領先指標</a:t>
            </a:r>
            <a:endParaRPr lang="zh-TW" altLang="en-US" b="1" dirty="0"/>
          </a:p>
        </p:txBody>
      </p:sp>
    </p:spTree>
    <p:extLst>
      <p:ext uri="{BB962C8B-B14F-4D97-AF65-F5344CB8AC3E}">
        <p14:creationId xmlns:p14="http://schemas.microsoft.com/office/powerpoint/2010/main" val="379378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repeatCount="indefinite" accel="50000" decel="50000" fill="hold" grpId="0" nodeType="afterEffect">
                                  <p:stCondLst>
                                    <p:cond delay="0"/>
                                  </p:stCondLst>
                                  <p:childTnLst>
                                    <p:animMotion origin="layout" path="M 2.08333E-7 3.7037E-6 L 0.40378 0.00648 " pathEditMode="relative" rAng="0" ptsTypes="AA">
                                      <p:cBhvr>
                                        <p:cTn id="6" dur="2000" fill="hold"/>
                                        <p:tgtEl>
                                          <p:spTgt spid="13"/>
                                        </p:tgtEl>
                                        <p:attrNameLst>
                                          <p:attrName>ppt_x</p:attrName>
                                          <p:attrName>ppt_y</p:attrName>
                                        </p:attrNameLst>
                                      </p:cBhvr>
                                      <p:rCtr x="20182" y="324"/>
                                    </p:animMotion>
                                  </p:childTnLst>
                                </p:cTn>
                              </p:par>
                            </p:childTnLst>
                          </p:cTn>
                        </p:par>
                        <p:par>
                          <p:cTn id="7" fill="hold">
                            <p:stCondLst>
                              <p:cond delay="2000"/>
                            </p:stCondLst>
                            <p:childTnLst>
                              <p:par>
                                <p:cTn id="8" presetID="1" presetClass="mediacall" presetSubtype="0" fill="hold" nodeType="afterEffect">
                                  <p:stCondLst>
                                    <p:cond delay="0"/>
                                  </p:stCondLst>
                                  <p:childTnLst>
                                    <p:cmd type="call" cmd="playFrom(0.0)">
                                      <p:cBhvr>
                                        <p:cTn id="9" dur="833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0" repeatCount="indefinite" fill="hold" display="0">
                  <p:stCondLst>
                    <p:cond delay="indefinite"/>
                  </p:stCondLst>
                </p:cTn>
                <p:tgtEl>
                  <p:spTgt spid="16"/>
                </p:tgtEl>
              </p:cMediaNode>
            </p:video>
            <p:seq concurrent="1" nextAc="seek">
              <p:cTn id="11" restart="whenNotActive" fill="hold" evtFilter="cancelBubble" nodeType="interactiveSeq">
                <p:stCondLst>
                  <p:cond evt="onClick" delay="0">
                    <p:tgtEl>
                      <p:spTgt spid="16"/>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16"/>
                                        </p:tgtEl>
                                      </p:cBhvr>
                                    </p:cmd>
                                  </p:childTnLst>
                                </p:cTn>
                              </p:par>
                            </p:childTnLst>
                          </p:cTn>
                        </p:par>
                      </p:childTnLst>
                    </p:cTn>
                  </p:par>
                </p:childTnLst>
              </p:cTn>
              <p:nextCondLst>
                <p:cond evt="onClick" delay="0">
                  <p:tgtEl>
                    <p:spTgt spid="16"/>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a:extLst>
              <a:ext uri="{FF2B5EF4-FFF2-40B4-BE49-F238E27FC236}">
                <a16:creationId xmlns:a16="http://schemas.microsoft.com/office/drawing/2014/main" id="{53628217-1AE8-4ED1-9FCB-8FEDDBA35B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88286" y="6267685"/>
            <a:ext cx="2375334" cy="410116"/>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E1A1A563-1313-401F-A949-9BEA6173E5FC}"/>
              </a:ext>
            </a:extLst>
          </p:cNvPr>
          <p:cNvGrpSpPr/>
          <p:nvPr/>
        </p:nvGrpSpPr>
        <p:grpSpPr>
          <a:xfrm>
            <a:off x="9100969" y="2377584"/>
            <a:ext cx="3181209" cy="3776997"/>
            <a:chOff x="6937021" y="1598922"/>
            <a:chExt cx="4656668" cy="4824456"/>
          </a:xfrm>
        </p:grpSpPr>
        <p:pic>
          <p:nvPicPr>
            <p:cNvPr id="5" name="Graphic 4" descr="Monitor">
              <a:extLst>
                <a:ext uri="{FF2B5EF4-FFF2-40B4-BE49-F238E27FC236}">
                  <a16:creationId xmlns:a16="http://schemas.microsoft.com/office/drawing/2014/main" id="{D83B1BE5-6C1F-4BBD-93B8-0844328910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37021" y="1598922"/>
              <a:ext cx="4656668" cy="4824456"/>
            </a:xfrm>
            <a:prstGeom prst="rect">
              <a:avLst/>
            </a:prstGeom>
          </p:spPr>
        </p:pic>
        <p:pic>
          <p:nvPicPr>
            <p:cNvPr id="6" name="giphy">
              <a:hlinkClick r:id="" action="ppaction://media"/>
              <a:extLst>
                <a:ext uri="{FF2B5EF4-FFF2-40B4-BE49-F238E27FC236}">
                  <a16:creationId xmlns:a16="http://schemas.microsoft.com/office/drawing/2014/main" id="{19464B80-EC54-47A5-8AC2-06BD66DFA823}"/>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7611129" y="2604784"/>
              <a:ext cx="3293938" cy="2226860"/>
            </a:xfrm>
            <a:prstGeom prst="rect">
              <a:avLst/>
            </a:prstGeom>
          </p:spPr>
        </p:pic>
      </p:grpSp>
      <p:graphicFrame>
        <p:nvGraphicFramePr>
          <p:cNvPr id="2" name="Diagram 1">
            <a:extLst>
              <a:ext uri="{FF2B5EF4-FFF2-40B4-BE49-F238E27FC236}">
                <a16:creationId xmlns:a16="http://schemas.microsoft.com/office/drawing/2014/main" id="{5165A564-EF7A-460E-B8E8-F1737A3B88A4}"/>
              </a:ext>
            </a:extLst>
          </p:cNvPr>
          <p:cNvGraphicFramePr/>
          <p:nvPr>
            <p:extLst>
              <p:ext uri="{D42A27DB-BD31-4B8C-83A1-F6EECF244321}">
                <p14:modId xmlns:p14="http://schemas.microsoft.com/office/powerpoint/2010/main" val="4285222996"/>
              </p:ext>
            </p:extLst>
          </p:nvPr>
        </p:nvGraphicFramePr>
        <p:xfrm>
          <a:off x="871369" y="2017256"/>
          <a:ext cx="8122023" cy="466054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5" name="Rectangle 14">
            <a:extLst>
              <a:ext uri="{FF2B5EF4-FFF2-40B4-BE49-F238E27FC236}">
                <a16:creationId xmlns:a16="http://schemas.microsoft.com/office/drawing/2014/main" id="{9676DABE-3FB7-4EAF-B358-DC8D95027C0A}"/>
              </a:ext>
            </a:extLst>
          </p:cNvPr>
          <p:cNvSpPr/>
          <p:nvPr/>
        </p:nvSpPr>
        <p:spPr>
          <a:xfrm>
            <a:off x="4812605" y="5702641"/>
            <a:ext cx="6999140" cy="523220"/>
          </a:xfrm>
          <a:prstGeom prst="rect">
            <a:avLst/>
          </a:prstGeom>
          <a:noFill/>
        </p:spPr>
        <p:txBody>
          <a:bodyPr wrap="square" lIns="91440" tIns="45720" rIns="91440" bIns="45720">
            <a:spAutoFit/>
          </a:bodyPr>
          <a:lstStyle/>
          <a:p>
            <a:pPr marL="457200" indent="-457200" algn="r">
              <a:buFont typeface="Wingdings" panose="05000000000000000000" pitchFamily="2" charset="2"/>
              <a:buChar char="u"/>
            </a:pPr>
            <a:r>
              <a:rPr lang="zh-CN" altLang="en-US" sz="2800" b="1" dirty="0">
                <a:ln w="9525">
                  <a:solidFill>
                    <a:schemeClr val="bg1"/>
                  </a:solidFill>
                  <a:prstDash val="solid"/>
                </a:ln>
                <a:effectLst>
                  <a:outerShdw blurRad="12700" dist="38100" dir="2700000" algn="tl" rotWithShape="0">
                    <a:schemeClr val="bg1">
                      <a:lumMod val="50000"/>
                    </a:schemeClr>
                  </a:outerShdw>
                </a:effectLst>
              </a:rPr>
              <a:t>即時狀態</a:t>
            </a:r>
            <a:endParaRPr lang="en-US" altLang="zh-TW" sz="2800" b="1" cap="none" spc="0" dirty="0">
              <a:ln w="9525">
                <a:solidFill>
                  <a:schemeClr val="bg1"/>
                </a:solidFill>
                <a:prstDash val="solid"/>
              </a:ln>
              <a:effectLst>
                <a:outerShdw blurRad="12700" dist="38100" dir="2700000" algn="tl" rotWithShape="0">
                  <a:schemeClr val="bg1">
                    <a:lumMod val="50000"/>
                  </a:schemeClr>
                </a:outerShdw>
              </a:effectLst>
            </a:endParaRPr>
          </a:p>
        </p:txBody>
      </p:sp>
      <p:sp>
        <p:nvSpPr>
          <p:cNvPr id="11" name="Rectangle 10">
            <a:extLst>
              <a:ext uri="{FF2B5EF4-FFF2-40B4-BE49-F238E27FC236}">
                <a16:creationId xmlns:a16="http://schemas.microsoft.com/office/drawing/2014/main" id="{547D203E-C81E-4D64-8AD7-3B379A0D7526}"/>
              </a:ext>
            </a:extLst>
          </p:cNvPr>
          <p:cNvSpPr/>
          <p:nvPr/>
        </p:nvSpPr>
        <p:spPr>
          <a:xfrm>
            <a:off x="1" y="-1"/>
            <a:ext cx="12191998" cy="1440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Rectangle 12">
            <a:extLst>
              <a:ext uri="{FF2B5EF4-FFF2-40B4-BE49-F238E27FC236}">
                <a16:creationId xmlns:a16="http://schemas.microsoft.com/office/drawing/2014/main" id="{A06BE009-235D-44C5-A011-1E2265BE6DB3}"/>
              </a:ext>
            </a:extLst>
          </p:cNvPr>
          <p:cNvSpPr/>
          <p:nvPr/>
        </p:nvSpPr>
        <p:spPr>
          <a:xfrm>
            <a:off x="0" y="1548114"/>
            <a:ext cx="12192000" cy="25394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13">
            <a:extLst>
              <a:ext uri="{FF2B5EF4-FFF2-40B4-BE49-F238E27FC236}">
                <a16:creationId xmlns:a16="http://schemas.microsoft.com/office/drawing/2014/main" id="{C63C0A24-FC00-4575-AB64-8B646C2EEA9A}"/>
              </a:ext>
            </a:extLst>
          </p:cNvPr>
          <p:cNvSpPr/>
          <p:nvPr/>
        </p:nvSpPr>
        <p:spPr>
          <a:xfrm>
            <a:off x="3582297" y="160976"/>
            <a:ext cx="5027406" cy="1107996"/>
          </a:xfrm>
          <a:prstGeom prst="rect">
            <a:avLst/>
          </a:prstGeom>
          <a:noFill/>
        </p:spPr>
        <p:txBody>
          <a:bodyPr wrap="square" lIns="91440" tIns="45720" rIns="91440" bIns="45720">
            <a:spAutoFit/>
          </a:bodyPr>
          <a:lstStyle/>
          <a:p>
            <a:pPr algn="dist"/>
            <a:r>
              <a:rPr lang="zh-CN" altLang="en-US" sz="6600" b="1" cap="none" spc="0" dirty="0">
                <a:ln w="0"/>
                <a:solidFill>
                  <a:schemeClr val="bg1"/>
                </a:solidFill>
                <a:effectLst>
                  <a:outerShdw blurRad="38100" dist="19050" dir="2700000" algn="tl" rotWithShape="0">
                    <a:schemeClr val="dk1">
                      <a:alpha val="40000"/>
                    </a:schemeClr>
                  </a:outerShdw>
                </a:effectLst>
                <a:latin typeface="+mn-ea"/>
              </a:rPr>
              <a:t>投資策略</a:t>
            </a:r>
            <a:endParaRPr lang="en-US" altLang="zh-TW" sz="6600" b="1" cap="none" spc="0" dirty="0">
              <a:ln w="0"/>
              <a:solidFill>
                <a:schemeClr val="bg1"/>
              </a:solidFill>
              <a:effectLst>
                <a:outerShdw blurRad="38100" dist="19050" dir="2700000" algn="tl" rotWithShape="0">
                  <a:schemeClr val="dk1">
                    <a:alpha val="40000"/>
                  </a:schemeClr>
                </a:outerShdw>
              </a:effectLst>
              <a:latin typeface="+mn-ea"/>
            </a:endParaRPr>
          </a:p>
        </p:txBody>
      </p:sp>
    </p:spTree>
    <p:extLst>
      <p:ext uri="{BB962C8B-B14F-4D97-AF65-F5344CB8AC3E}">
        <p14:creationId xmlns:p14="http://schemas.microsoft.com/office/powerpoint/2010/main" val="517722637"/>
      </p:ext>
    </p:extLst>
  </p:cSld>
  <p:clrMapOvr>
    <a:masterClrMapping/>
  </p:clrMapOvr>
  <p:timing>
    <p:tnLst>
      <p:par>
        <p:cTn id="1" dur="indefinite" restart="never" nodeType="tmRoot">
          <p:childTnLst>
            <p:video>
              <p:cMediaNode vol="80000">
                <p:cTn id="2" repeatCount="indefinite" fill="hold" display="0">
                  <p:stCondLst>
                    <p:cond delay="indefinite"/>
                  </p:stCondLst>
                </p:cTn>
                <p:tgtEl>
                  <p:spTgt spid="6"/>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a:extLst>
              <a:ext uri="{FF2B5EF4-FFF2-40B4-BE49-F238E27FC236}">
                <a16:creationId xmlns:a16="http://schemas.microsoft.com/office/drawing/2014/main" id="{53628217-1AE8-4ED1-9FCB-8FEDDBA35B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4474" y="6267685"/>
            <a:ext cx="2375334" cy="41011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4ACBEAC-0B34-424C-9934-B071D04EEC21}"/>
              </a:ext>
            </a:extLst>
          </p:cNvPr>
          <p:cNvSpPr/>
          <p:nvPr/>
        </p:nvSpPr>
        <p:spPr>
          <a:xfrm>
            <a:off x="2738689" y="79022"/>
            <a:ext cx="6714621" cy="1107996"/>
          </a:xfrm>
          <a:prstGeom prst="rect">
            <a:avLst/>
          </a:prstGeom>
          <a:noFill/>
        </p:spPr>
        <p:txBody>
          <a:bodyPr wrap="square" lIns="91440" tIns="45720" rIns="91440" bIns="45720">
            <a:spAutoFit/>
          </a:bodyPr>
          <a:lstStyle/>
          <a:p>
            <a:pPr algn="ctr"/>
            <a:r>
              <a:rPr lang="zh-CN" altLang="en-US" sz="6600" b="1" dirty="0">
                <a:ln w="0"/>
                <a:solidFill>
                  <a:srgbClr val="FF0000"/>
                </a:solidFill>
                <a:effectLst>
                  <a:outerShdw blurRad="38100" dist="19050" dir="2700000" algn="tl" rotWithShape="0">
                    <a:schemeClr val="dk1">
                      <a:alpha val="40000"/>
                    </a:schemeClr>
                  </a:outerShdw>
                </a:effectLst>
                <a:latin typeface="+mn-ea"/>
              </a:rPr>
              <a:t>我們做了</a:t>
            </a:r>
            <a:r>
              <a:rPr lang="zh-CN" altLang="en-US" sz="6600" b="1" cap="none" spc="0" dirty="0">
                <a:ln w="0"/>
                <a:solidFill>
                  <a:srgbClr val="FF0000"/>
                </a:solidFill>
                <a:effectLst>
                  <a:outerShdw blurRad="38100" dist="19050" dir="2700000" algn="tl" rotWithShape="0">
                    <a:schemeClr val="dk1">
                      <a:alpha val="40000"/>
                    </a:schemeClr>
                  </a:outerShdw>
                </a:effectLst>
                <a:latin typeface="+mn-ea"/>
              </a:rPr>
              <a:t>什麽</a:t>
            </a:r>
            <a:endParaRPr lang="en-US" altLang="zh-TW" sz="6600" b="1" cap="none" spc="0" dirty="0">
              <a:ln w="0"/>
              <a:solidFill>
                <a:srgbClr val="FF0000"/>
              </a:solidFill>
              <a:effectLst>
                <a:outerShdw blurRad="38100" dist="19050" dir="2700000" algn="tl" rotWithShape="0">
                  <a:schemeClr val="dk1">
                    <a:alpha val="40000"/>
                  </a:schemeClr>
                </a:outerShdw>
              </a:effectLst>
              <a:latin typeface="+mn-ea"/>
            </a:endParaRPr>
          </a:p>
        </p:txBody>
      </p:sp>
      <p:sp>
        <p:nvSpPr>
          <p:cNvPr id="4" name="Rectangle: Rounded Corners 3">
            <a:extLst>
              <a:ext uri="{FF2B5EF4-FFF2-40B4-BE49-F238E27FC236}">
                <a16:creationId xmlns:a16="http://schemas.microsoft.com/office/drawing/2014/main" id="{F46E4F44-360F-45EE-B49E-AFE793BC71CE}"/>
              </a:ext>
            </a:extLst>
          </p:cNvPr>
          <p:cNvSpPr/>
          <p:nvPr/>
        </p:nvSpPr>
        <p:spPr>
          <a:xfrm>
            <a:off x="8334281" y="1792640"/>
            <a:ext cx="3600000" cy="4229719"/>
          </a:xfrm>
          <a:prstGeom prst="roundRect">
            <a:avLst/>
          </a:prstGeom>
          <a:solidFill>
            <a:schemeClr val="bg1"/>
          </a:solidFill>
          <a:ln w="28575"/>
          <a:effectLst>
            <a:glow rad="63500">
              <a:schemeClr val="accent1">
                <a:satMod val="175000"/>
                <a:alpha val="40000"/>
              </a:schemeClr>
            </a:glow>
            <a:reflection stA="37000" endPos="1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TextBox 2">
            <a:extLst>
              <a:ext uri="{FF2B5EF4-FFF2-40B4-BE49-F238E27FC236}">
                <a16:creationId xmlns:a16="http://schemas.microsoft.com/office/drawing/2014/main" id="{18A56FB7-3888-4AFC-B07D-F7F4113FD03C}"/>
              </a:ext>
            </a:extLst>
          </p:cNvPr>
          <p:cNvSpPr txBox="1"/>
          <p:nvPr/>
        </p:nvSpPr>
        <p:spPr>
          <a:xfrm>
            <a:off x="8533660" y="2067582"/>
            <a:ext cx="3201242" cy="2252027"/>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zh-CN" altLang="en-US" sz="2400" dirty="0">
                <a:latin typeface="DengXian (Body)"/>
              </a:rPr>
              <a:t>爬蟲</a:t>
            </a:r>
            <a:r>
              <a:rPr lang="zh-CN" altLang="en-US" sz="1100" dirty="0">
                <a:latin typeface="DengXian (Body)"/>
              </a:rPr>
              <a:t>（新聞 </a:t>
            </a:r>
            <a:r>
              <a:rPr lang="en-US" altLang="zh-CN" sz="1100" dirty="0">
                <a:latin typeface="DengXian (Body)"/>
              </a:rPr>
              <a:t>/ </a:t>
            </a:r>
            <a:r>
              <a:rPr lang="zh-CN" altLang="en-US" sz="1100" dirty="0">
                <a:latin typeface="DengXian (Body)"/>
              </a:rPr>
              <a:t>財報 </a:t>
            </a:r>
            <a:r>
              <a:rPr lang="en-US" altLang="zh-CN" sz="1100" dirty="0">
                <a:latin typeface="DengXian (Body)"/>
              </a:rPr>
              <a:t>/ </a:t>
            </a:r>
            <a:r>
              <a:rPr lang="zh-CN" altLang="en-US" sz="1100" dirty="0">
                <a:latin typeface="DengXian (Body)"/>
              </a:rPr>
              <a:t>論壇）</a:t>
            </a:r>
            <a:endParaRPr lang="en-US" altLang="zh-CN" sz="1100" dirty="0">
              <a:latin typeface="DengXian (Body)"/>
            </a:endParaRPr>
          </a:p>
          <a:p>
            <a:pPr marL="342900" indent="-342900">
              <a:lnSpc>
                <a:spcPct val="150000"/>
              </a:lnSpc>
              <a:buFont typeface="Wingdings" panose="05000000000000000000" pitchFamily="2" charset="2"/>
              <a:buChar char="ü"/>
            </a:pPr>
            <a:r>
              <a:rPr lang="zh-CN" altLang="en-US" sz="2400" dirty="0">
                <a:latin typeface="DengXian (Body)"/>
              </a:rPr>
              <a:t>基金净值之標準差直條圖</a:t>
            </a:r>
            <a:endParaRPr lang="en-US" altLang="zh-CN" sz="2400" dirty="0">
              <a:latin typeface="DengXian (Body)"/>
            </a:endParaRPr>
          </a:p>
          <a:p>
            <a:pPr marL="342900" indent="-342900">
              <a:lnSpc>
                <a:spcPct val="150000"/>
              </a:lnSpc>
              <a:buFont typeface="Wingdings" panose="05000000000000000000" pitchFamily="2" charset="2"/>
              <a:buChar char="ü"/>
            </a:pPr>
            <a:r>
              <a:rPr lang="zh-CN" altLang="en-US" sz="2400" dirty="0">
                <a:latin typeface="DengXian (Body)"/>
              </a:rPr>
              <a:t>策略規劃</a:t>
            </a:r>
            <a:endParaRPr lang="en-US" altLang="zh-CN" sz="2400" dirty="0">
              <a:latin typeface="DengXian (Body)"/>
            </a:endParaRPr>
          </a:p>
        </p:txBody>
      </p:sp>
      <p:sp>
        <p:nvSpPr>
          <p:cNvPr id="9" name="Rectangle 8">
            <a:extLst>
              <a:ext uri="{FF2B5EF4-FFF2-40B4-BE49-F238E27FC236}">
                <a16:creationId xmlns:a16="http://schemas.microsoft.com/office/drawing/2014/main" id="{C6B870DF-C6D6-4ECE-9940-69E70A47093E}"/>
              </a:ext>
            </a:extLst>
          </p:cNvPr>
          <p:cNvSpPr/>
          <p:nvPr/>
        </p:nvSpPr>
        <p:spPr>
          <a:xfrm>
            <a:off x="9278387" y="1428310"/>
            <a:ext cx="1800000" cy="72000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zh-CN" altLang="en-US" sz="4000" b="1" cap="none" spc="0" dirty="0">
                <a:ln w="0"/>
                <a:effectLst>
                  <a:reflection blurRad="6350" stA="53000" endA="300" endPos="35500" dir="5400000" sy="-90000" algn="bl" rotWithShape="0"/>
                </a:effectLst>
                <a:latin typeface="YouYuan" panose="02010509060101010101" pitchFamily="49" charset="-122"/>
                <a:ea typeface="YouYuan" panose="02010509060101010101" pitchFamily="49" charset="-122"/>
              </a:rPr>
              <a:t>已完成</a:t>
            </a:r>
            <a:endParaRPr lang="en-US" altLang="zh-TW" sz="4000" b="1" cap="none" spc="0" dirty="0">
              <a:ln w="0"/>
              <a:effectLst>
                <a:reflection blurRad="6350" stA="53000" endA="300" endPos="35500" dir="5400000" sy="-90000" algn="bl" rotWithShape="0"/>
              </a:effectLst>
              <a:latin typeface="YouYuan" panose="02010509060101010101" pitchFamily="49" charset="-122"/>
              <a:ea typeface="YouYuan" panose="02010509060101010101" pitchFamily="49" charset="-122"/>
            </a:endParaRPr>
          </a:p>
        </p:txBody>
      </p:sp>
      <p:sp>
        <p:nvSpPr>
          <p:cNvPr id="8" name="Rectangle: Rounded Corners 7">
            <a:extLst>
              <a:ext uri="{FF2B5EF4-FFF2-40B4-BE49-F238E27FC236}">
                <a16:creationId xmlns:a16="http://schemas.microsoft.com/office/drawing/2014/main" id="{5A707A15-3E40-4F6D-A9A9-20782D87B472}"/>
              </a:ext>
            </a:extLst>
          </p:cNvPr>
          <p:cNvSpPr/>
          <p:nvPr/>
        </p:nvSpPr>
        <p:spPr>
          <a:xfrm>
            <a:off x="241145" y="1792640"/>
            <a:ext cx="3600000" cy="4229719"/>
          </a:xfrm>
          <a:prstGeom prst="roundRect">
            <a:avLst/>
          </a:prstGeom>
          <a:solidFill>
            <a:schemeClr val="bg1"/>
          </a:solidFill>
          <a:ln w="28575"/>
          <a:effectLst>
            <a:glow rad="63500">
              <a:schemeClr val="accent1">
                <a:satMod val="175000"/>
                <a:alpha val="40000"/>
              </a:schemeClr>
            </a:glow>
            <a:reflection stA="37000" endPos="1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TextBox 5">
            <a:extLst>
              <a:ext uri="{FF2B5EF4-FFF2-40B4-BE49-F238E27FC236}">
                <a16:creationId xmlns:a16="http://schemas.microsoft.com/office/drawing/2014/main" id="{7C94DFC4-579F-4CFE-8076-6464D0434280}"/>
              </a:ext>
            </a:extLst>
          </p:cNvPr>
          <p:cNvSpPr txBox="1"/>
          <p:nvPr/>
        </p:nvSpPr>
        <p:spPr>
          <a:xfrm>
            <a:off x="396961" y="2158697"/>
            <a:ext cx="3288368" cy="3350404"/>
          </a:xfrm>
          <a:prstGeom prst="rect">
            <a:avLst/>
          </a:prstGeom>
          <a:noFill/>
        </p:spPr>
        <p:txBody>
          <a:bodyPr wrap="square" rtlCol="0">
            <a:spAutoFit/>
          </a:bodyPr>
          <a:lstStyle/>
          <a:p>
            <a:pPr>
              <a:lnSpc>
                <a:spcPct val="150000"/>
              </a:lnSpc>
            </a:pPr>
            <a:r>
              <a:rPr lang="en-US" altLang="zh-CN" sz="2400" b="1" dirty="0">
                <a:latin typeface="DengXian (Body)"/>
              </a:rPr>
              <a:t>X  </a:t>
            </a:r>
            <a:r>
              <a:rPr lang="zh-CN" altLang="en-US" sz="2400" dirty="0">
                <a:latin typeface="DengXian (Body)"/>
              </a:rPr>
              <a:t>額外服務與輸出</a:t>
            </a:r>
            <a:endParaRPr lang="en-US" altLang="zh-CN" sz="2400" dirty="0">
              <a:latin typeface="DengXian (Body)"/>
            </a:endParaRPr>
          </a:p>
          <a:p>
            <a:pPr>
              <a:lnSpc>
                <a:spcPct val="150000"/>
              </a:lnSpc>
            </a:pPr>
            <a:r>
              <a:rPr lang="en-US" altLang="zh-CN" sz="2400" b="1" dirty="0">
                <a:latin typeface="DengXian (Body)"/>
              </a:rPr>
              <a:t>X  </a:t>
            </a:r>
            <a:r>
              <a:rPr lang="en-US" altLang="zh-CN" sz="2400" dirty="0">
                <a:latin typeface="DengXian (Body)"/>
              </a:rPr>
              <a:t>Telegram </a:t>
            </a:r>
            <a:r>
              <a:rPr lang="zh-CN" altLang="en-US" sz="2400" dirty="0">
                <a:latin typeface="DengXian (Body)"/>
              </a:rPr>
              <a:t>流程規劃</a:t>
            </a:r>
            <a:endParaRPr lang="en-US" altLang="zh-CN" sz="2400" dirty="0">
              <a:latin typeface="DengXian (Body)"/>
            </a:endParaRPr>
          </a:p>
          <a:p>
            <a:pPr>
              <a:lnSpc>
                <a:spcPts val="1500"/>
              </a:lnSpc>
            </a:pPr>
            <a:endParaRPr lang="en-US" altLang="zh-CN" sz="2400" dirty="0">
              <a:latin typeface="DengXian (Body)"/>
            </a:endParaRPr>
          </a:p>
          <a:p>
            <a:pPr>
              <a:lnSpc>
                <a:spcPts val="1500"/>
              </a:lnSpc>
            </a:pPr>
            <a:r>
              <a:rPr lang="en-US" altLang="zh-CN" sz="2400" b="1" dirty="0">
                <a:latin typeface="DengXian (Body)"/>
              </a:rPr>
              <a:t>X  </a:t>
            </a:r>
            <a:r>
              <a:rPr lang="zh-CN" altLang="en-US" sz="2400" dirty="0">
                <a:latin typeface="DengXian (Body)"/>
              </a:rPr>
              <a:t>投資策略</a:t>
            </a:r>
            <a:endParaRPr lang="en-US" altLang="zh-CN" sz="2400" dirty="0">
              <a:latin typeface="DengXian (Body)"/>
            </a:endParaRPr>
          </a:p>
          <a:p>
            <a:pPr>
              <a:lnSpc>
                <a:spcPts val="1500"/>
              </a:lnSpc>
            </a:pPr>
            <a:r>
              <a:rPr lang="zh-CN" altLang="en-US" sz="1100" dirty="0">
                <a:latin typeface="DengXian (Body)"/>
              </a:rPr>
              <a:t>       （量化指標與質化指標之計算方程式）</a:t>
            </a:r>
            <a:endParaRPr lang="en-US" altLang="zh-CN" sz="1100" dirty="0">
              <a:latin typeface="DengXian (Body)"/>
            </a:endParaRPr>
          </a:p>
          <a:p>
            <a:pPr>
              <a:lnSpc>
                <a:spcPts val="1500"/>
              </a:lnSpc>
            </a:pPr>
            <a:endParaRPr lang="en-US" altLang="zh-CN" sz="1100" dirty="0">
              <a:latin typeface="DengXian (Body)"/>
            </a:endParaRPr>
          </a:p>
          <a:p>
            <a:pPr>
              <a:lnSpc>
                <a:spcPts val="1500"/>
              </a:lnSpc>
            </a:pPr>
            <a:endParaRPr lang="en-US" altLang="zh-CN" sz="1100" dirty="0">
              <a:latin typeface="DengXian (Body)"/>
            </a:endParaRPr>
          </a:p>
          <a:p>
            <a:pPr>
              <a:lnSpc>
                <a:spcPts val="1500"/>
              </a:lnSpc>
            </a:pPr>
            <a:r>
              <a:rPr lang="en-US" altLang="zh-CN" sz="2400" b="1" dirty="0">
                <a:latin typeface="DengXian (Body)"/>
              </a:rPr>
              <a:t>X  </a:t>
            </a:r>
            <a:r>
              <a:rPr lang="zh-CN" altLang="en-US" sz="2400" dirty="0">
                <a:latin typeface="DengXian (Body)"/>
              </a:rPr>
              <a:t>質化指標之相關性分</a:t>
            </a:r>
            <a:endParaRPr lang="en-MY" altLang="zh-CN" sz="2400" dirty="0">
              <a:latin typeface="DengXian (Body)"/>
            </a:endParaRPr>
          </a:p>
          <a:p>
            <a:pPr>
              <a:lnSpc>
                <a:spcPts val="1500"/>
              </a:lnSpc>
            </a:pPr>
            <a:endParaRPr lang="en-MY" altLang="zh-CN" sz="2400" dirty="0">
              <a:latin typeface="DengXian (Body)"/>
            </a:endParaRPr>
          </a:p>
          <a:p>
            <a:pPr>
              <a:lnSpc>
                <a:spcPts val="1500"/>
              </a:lnSpc>
            </a:pPr>
            <a:r>
              <a:rPr lang="en-MY" altLang="zh-CN" sz="2400" dirty="0">
                <a:latin typeface="DengXian (Body)"/>
              </a:rPr>
              <a:t>    </a:t>
            </a:r>
            <a:r>
              <a:rPr lang="zh-CN" altLang="en-US" sz="2400" dirty="0">
                <a:latin typeface="DengXian (Body)"/>
              </a:rPr>
              <a:t>析</a:t>
            </a:r>
            <a:endParaRPr lang="en-MY" altLang="zh-CN" sz="2400" dirty="0">
              <a:latin typeface="DengXian (Body)"/>
            </a:endParaRPr>
          </a:p>
          <a:p>
            <a:pPr>
              <a:lnSpc>
                <a:spcPts val="1500"/>
              </a:lnSpc>
            </a:pPr>
            <a:endParaRPr lang="en-MY" altLang="zh-CN" sz="2400" dirty="0">
              <a:latin typeface="DengXian (Body)"/>
            </a:endParaRPr>
          </a:p>
          <a:p>
            <a:pPr>
              <a:lnSpc>
                <a:spcPts val="1500"/>
              </a:lnSpc>
            </a:pPr>
            <a:endParaRPr lang="en-MY" altLang="zh-CN" sz="2400" dirty="0">
              <a:latin typeface="DengXian (Body)"/>
            </a:endParaRPr>
          </a:p>
          <a:p>
            <a:pPr>
              <a:lnSpc>
                <a:spcPts val="1500"/>
              </a:lnSpc>
            </a:pPr>
            <a:r>
              <a:rPr lang="en-US" altLang="zh-CN" sz="2400" b="1" dirty="0">
                <a:latin typeface="DengXian (Body)"/>
              </a:rPr>
              <a:t>X</a:t>
            </a:r>
            <a:r>
              <a:rPr lang="en-MY" altLang="zh-CN" sz="2400" dirty="0">
                <a:latin typeface="DengXian (Body)"/>
              </a:rPr>
              <a:t>  </a:t>
            </a:r>
            <a:r>
              <a:rPr lang="zh-CN" altLang="en-US" sz="2400" dirty="0">
                <a:latin typeface="DengXian (Body)"/>
              </a:rPr>
              <a:t>强化學習</a:t>
            </a:r>
            <a:r>
              <a:rPr lang="zh-CN" altLang="en-US" sz="1100" dirty="0">
                <a:latin typeface="DengXian (Body)"/>
              </a:rPr>
              <a:t>（</a:t>
            </a:r>
            <a:r>
              <a:rPr lang="en-MY" altLang="zh-CN" sz="1100" dirty="0">
                <a:latin typeface="DengXian (Body)"/>
              </a:rPr>
              <a:t>Optional</a:t>
            </a:r>
            <a:r>
              <a:rPr lang="zh-CN" altLang="en-US" sz="1100" dirty="0">
                <a:latin typeface="DengXian (Body)"/>
              </a:rPr>
              <a:t>）</a:t>
            </a:r>
            <a:endParaRPr lang="en-US" altLang="zh-CN" sz="2400" dirty="0">
              <a:latin typeface="DengXian (Body)"/>
            </a:endParaRPr>
          </a:p>
        </p:txBody>
      </p:sp>
      <p:sp>
        <p:nvSpPr>
          <p:cNvPr id="11" name="Rectangle 10">
            <a:extLst>
              <a:ext uri="{FF2B5EF4-FFF2-40B4-BE49-F238E27FC236}">
                <a16:creationId xmlns:a16="http://schemas.microsoft.com/office/drawing/2014/main" id="{DF0127A1-5CAA-4D9F-8AE5-1A8AAC419CA6}"/>
              </a:ext>
            </a:extLst>
          </p:cNvPr>
          <p:cNvSpPr/>
          <p:nvPr/>
        </p:nvSpPr>
        <p:spPr>
          <a:xfrm>
            <a:off x="1176965" y="1438697"/>
            <a:ext cx="1800000" cy="72000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zh-CN" altLang="en-US" sz="4000" b="1" cap="none" spc="0" dirty="0">
                <a:ln w="0"/>
                <a:effectLst>
                  <a:reflection blurRad="6350" stA="53000" endA="300" endPos="35500" dir="5400000" sy="-90000" algn="bl" rotWithShape="0"/>
                </a:effectLst>
                <a:latin typeface="YouYuan" panose="02010509060101010101" pitchFamily="49" charset="-122"/>
                <a:ea typeface="YouYuan" panose="02010509060101010101" pitchFamily="49" charset="-122"/>
              </a:rPr>
              <a:t>未完成</a:t>
            </a:r>
            <a:endParaRPr lang="en-US" altLang="zh-TW" sz="4000" b="1" cap="none" spc="0" dirty="0">
              <a:ln w="0"/>
              <a:effectLst>
                <a:reflection blurRad="6350" stA="53000" endA="300" endPos="35500" dir="5400000" sy="-90000" algn="bl" rotWithShape="0"/>
              </a:effectLst>
              <a:latin typeface="YouYuan" panose="02010509060101010101" pitchFamily="49" charset="-122"/>
              <a:ea typeface="YouYuan" panose="02010509060101010101" pitchFamily="49" charset="-122"/>
            </a:endParaRPr>
          </a:p>
        </p:txBody>
      </p:sp>
      <p:sp>
        <p:nvSpPr>
          <p:cNvPr id="15" name="Rectangle: Rounded Corners 14">
            <a:extLst>
              <a:ext uri="{FF2B5EF4-FFF2-40B4-BE49-F238E27FC236}">
                <a16:creationId xmlns:a16="http://schemas.microsoft.com/office/drawing/2014/main" id="{6AD880DB-4A51-43ED-BD09-D4D6E2F3C599}"/>
              </a:ext>
            </a:extLst>
          </p:cNvPr>
          <p:cNvSpPr/>
          <p:nvPr/>
        </p:nvSpPr>
        <p:spPr>
          <a:xfrm>
            <a:off x="4287713" y="1792640"/>
            <a:ext cx="3600000" cy="4229719"/>
          </a:xfrm>
          <a:prstGeom prst="roundRect">
            <a:avLst/>
          </a:prstGeom>
          <a:solidFill>
            <a:schemeClr val="bg1"/>
          </a:solidFill>
          <a:ln w="28575"/>
          <a:effectLst>
            <a:glow rad="63500">
              <a:schemeClr val="accent1">
                <a:satMod val="175000"/>
                <a:alpha val="40000"/>
              </a:schemeClr>
            </a:glow>
            <a:reflection stA="37000" endPos="1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TextBox 15">
            <a:extLst>
              <a:ext uri="{FF2B5EF4-FFF2-40B4-BE49-F238E27FC236}">
                <a16:creationId xmlns:a16="http://schemas.microsoft.com/office/drawing/2014/main" id="{4623635B-4272-4881-856A-91933C7E85A4}"/>
              </a:ext>
            </a:extLst>
          </p:cNvPr>
          <p:cNvSpPr txBox="1"/>
          <p:nvPr/>
        </p:nvSpPr>
        <p:spPr>
          <a:xfrm>
            <a:off x="4526628" y="2158697"/>
            <a:ext cx="3138741" cy="4321824"/>
          </a:xfrm>
          <a:prstGeom prst="rect">
            <a:avLst/>
          </a:prstGeom>
          <a:noFill/>
        </p:spPr>
        <p:txBody>
          <a:bodyPr wrap="square" rtlCol="0">
            <a:spAutoFit/>
          </a:bodyPr>
          <a:lstStyle/>
          <a:p>
            <a:pPr>
              <a:lnSpc>
                <a:spcPts val="1500"/>
              </a:lnSpc>
            </a:pPr>
            <a:endParaRPr lang="en-US" altLang="zh-CN" sz="2400" b="1" dirty="0">
              <a:latin typeface="DengXian (Body)"/>
            </a:endParaRPr>
          </a:p>
          <a:p>
            <a:pPr>
              <a:lnSpc>
                <a:spcPts val="1500"/>
              </a:lnSpc>
            </a:pPr>
            <a:r>
              <a:rPr lang="en-US" altLang="zh-CN" sz="2400" b="1" dirty="0">
                <a:latin typeface="DengXian (Body)"/>
              </a:rPr>
              <a:t>~  </a:t>
            </a:r>
            <a:r>
              <a:rPr lang="zh-CN" altLang="en-US" sz="2400" dirty="0">
                <a:latin typeface="DengXian (Body)"/>
              </a:rPr>
              <a:t>投資策略程式設計</a:t>
            </a:r>
            <a:r>
              <a:rPr lang="en-US" altLang="zh-CN" sz="2400" dirty="0">
                <a:latin typeface="DengXian (Body)"/>
              </a:rPr>
              <a:t>	</a:t>
            </a:r>
            <a:r>
              <a:rPr lang="zh-CN" altLang="en-US" sz="1100" dirty="0">
                <a:latin typeface="DengXian (Body)"/>
              </a:rPr>
              <a:t>（</a:t>
            </a:r>
            <a:r>
              <a:rPr lang="en-MY" altLang="zh-CN" sz="1100" dirty="0" err="1">
                <a:latin typeface="DengXian (Body)"/>
              </a:rPr>
              <a:t>Sortino</a:t>
            </a:r>
            <a:r>
              <a:rPr lang="en-MY" altLang="zh-CN" sz="1100" dirty="0">
                <a:latin typeface="DengXian (Body)"/>
              </a:rPr>
              <a:t> Ratio / </a:t>
            </a:r>
            <a:r>
              <a:rPr lang="zh-CN" altLang="en-US" sz="1100" dirty="0">
                <a:latin typeface="DengXian (Body)"/>
              </a:rPr>
              <a:t>各種因子）</a:t>
            </a:r>
            <a:endParaRPr lang="en-US" altLang="zh-CN" sz="1100" dirty="0">
              <a:latin typeface="DengXian (Body)"/>
            </a:endParaRPr>
          </a:p>
          <a:p>
            <a:pPr>
              <a:lnSpc>
                <a:spcPct val="150000"/>
              </a:lnSpc>
            </a:pPr>
            <a:endParaRPr lang="en-US" altLang="zh-CN" sz="2400" dirty="0">
              <a:latin typeface="DengXian (Body)"/>
            </a:endParaRPr>
          </a:p>
          <a:p>
            <a:pPr>
              <a:lnSpc>
                <a:spcPts val="1500"/>
              </a:lnSpc>
            </a:pPr>
            <a:r>
              <a:rPr lang="en-US" altLang="zh-CN" sz="2400" b="1" dirty="0">
                <a:latin typeface="DengXian (Body)"/>
              </a:rPr>
              <a:t>~  </a:t>
            </a:r>
            <a:r>
              <a:rPr lang="zh-CN" altLang="en-US" sz="2400" dirty="0">
                <a:latin typeface="DengXian (Body)"/>
              </a:rPr>
              <a:t>自然語言處理</a:t>
            </a:r>
            <a:endParaRPr lang="en-MY" altLang="zh-CN" sz="2400" dirty="0">
              <a:latin typeface="DengXian (Body)"/>
            </a:endParaRPr>
          </a:p>
          <a:p>
            <a:pPr>
              <a:lnSpc>
                <a:spcPts val="1500"/>
              </a:lnSpc>
            </a:pPr>
            <a:r>
              <a:rPr lang="en-MY" altLang="zh-CN" sz="2400" dirty="0">
                <a:latin typeface="DengXian (Body)"/>
              </a:rPr>
              <a:t>	</a:t>
            </a:r>
            <a:r>
              <a:rPr lang="zh-CN" altLang="en-US" sz="1100" dirty="0">
                <a:latin typeface="DengXian (Body)"/>
              </a:rPr>
              <a:t>（</a:t>
            </a:r>
            <a:r>
              <a:rPr lang="en-MY" altLang="zh-CN" sz="1100" dirty="0">
                <a:latin typeface="DengXian (Body)"/>
              </a:rPr>
              <a:t>Word2Vec / One Hot Encoder</a:t>
            </a:r>
            <a:r>
              <a:rPr lang="zh-CN" altLang="en-US" sz="1100" dirty="0">
                <a:latin typeface="DengXian (Body)"/>
              </a:rPr>
              <a:t>）</a:t>
            </a:r>
            <a:endParaRPr lang="en-US" altLang="zh-CN" sz="1100" dirty="0">
              <a:latin typeface="DengXian (Body)"/>
            </a:endParaRPr>
          </a:p>
          <a:p>
            <a:pPr>
              <a:lnSpc>
                <a:spcPct val="150000"/>
              </a:lnSpc>
            </a:pPr>
            <a:r>
              <a:rPr lang="en-US" altLang="zh-CN" sz="2400" b="1" dirty="0">
                <a:latin typeface="DengXian (Body)"/>
              </a:rPr>
              <a:t>~  </a:t>
            </a:r>
            <a:r>
              <a:rPr lang="zh-CN" altLang="en-US" sz="2400" dirty="0">
                <a:latin typeface="DengXian (Body)"/>
              </a:rPr>
              <a:t>模型回測</a:t>
            </a:r>
            <a:r>
              <a:rPr lang="zh-CN" altLang="en-US" sz="1100" dirty="0">
                <a:latin typeface="DengXian (Body)"/>
              </a:rPr>
              <a:t>（</a:t>
            </a:r>
            <a:r>
              <a:rPr lang="en-MY" altLang="zh-CN" sz="1100" dirty="0">
                <a:latin typeface="DengXian (Body)"/>
              </a:rPr>
              <a:t>In-sample</a:t>
            </a:r>
            <a:r>
              <a:rPr lang="zh-CN" altLang="en-US" sz="1100" dirty="0">
                <a:latin typeface="DengXian (Body)"/>
              </a:rPr>
              <a:t>）</a:t>
            </a:r>
            <a:endParaRPr lang="en-US" altLang="zh-CN" sz="1100" dirty="0">
              <a:latin typeface="DengXian (Body)"/>
            </a:endParaRPr>
          </a:p>
          <a:p>
            <a:pPr>
              <a:lnSpc>
                <a:spcPct val="150000"/>
              </a:lnSpc>
            </a:pPr>
            <a:r>
              <a:rPr lang="en-US" altLang="zh-CN" sz="2400" b="1" dirty="0">
                <a:latin typeface="DengXian (Body)"/>
              </a:rPr>
              <a:t>~  </a:t>
            </a:r>
            <a:r>
              <a:rPr lang="zh-CN" altLang="en-US" sz="2400" dirty="0">
                <a:latin typeface="DengXian (Body)"/>
              </a:rPr>
              <a:t>搜集因子資料</a:t>
            </a:r>
            <a:endParaRPr lang="en-US" altLang="zh-CN" sz="2400" dirty="0">
              <a:latin typeface="DengXian (Body)"/>
            </a:endParaRPr>
          </a:p>
          <a:p>
            <a:pPr>
              <a:lnSpc>
                <a:spcPct val="150000"/>
              </a:lnSpc>
            </a:pPr>
            <a:r>
              <a:rPr lang="en-US" altLang="zh-CN" sz="2400" b="1" dirty="0">
                <a:latin typeface="DengXian (Body)"/>
              </a:rPr>
              <a:t>~</a:t>
            </a:r>
            <a:r>
              <a:rPr lang="en-US" altLang="zh-CN" sz="2400" dirty="0">
                <a:latin typeface="DengXian (Body)"/>
              </a:rPr>
              <a:t>  </a:t>
            </a:r>
            <a:r>
              <a:rPr lang="zh-CN" altLang="en-US" sz="2400" dirty="0">
                <a:latin typeface="DengXian (Body)"/>
              </a:rPr>
              <a:t>財報資料截取</a:t>
            </a:r>
            <a:endParaRPr lang="en-US" altLang="zh-CN" sz="2400" dirty="0">
              <a:latin typeface="DengXian (Body)"/>
            </a:endParaRPr>
          </a:p>
          <a:p>
            <a:pPr>
              <a:lnSpc>
                <a:spcPct val="150000"/>
              </a:lnSpc>
            </a:pPr>
            <a:endParaRPr lang="en-US" altLang="zh-CN" sz="2400" dirty="0">
              <a:latin typeface="DengXian (Body)"/>
            </a:endParaRPr>
          </a:p>
          <a:p>
            <a:pPr>
              <a:lnSpc>
                <a:spcPct val="150000"/>
              </a:lnSpc>
            </a:pPr>
            <a:endParaRPr lang="en-US" altLang="zh-TW" sz="2400" dirty="0">
              <a:latin typeface="DengXian (Body)"/>
            </a:endParaRPr>
          </a:p>
        </p:txBody>
      </p:sp>
      <p:sp>
        <p:nvSpPr>
          <p:cNvPr id="17" name="Rectangle 16">
            <a:extLst>
              <a:ext uri="{FF2B5EF4-FFF2-40B4-BE49-F238E27FC236}">
                <a16:creationId xmlns:a16="http://schemas.microsoft.com/office/drawing/2014/main" id="{651F168D-AC06-4D26-88D4-CC873F2D431D}"/>
              </a:ext>
            </a:extLst>
          </p:cNvPr>
          <p:cNvSpPr/>
          <p:nvPr/>
        </p:nvSpPr>
        <p:spPr>
          <a:xfrm>
            <a:off x="5195999" y="1438697"/>
            <a:ext cx="1800000" cy="72000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zh-CN" altLang="en-US" sz="4000" b="1" dirty="0">
                <a:ln w="0"/>
                <a:effectLst>
                  <a:reflection blurRad="6350" stA="53000" endA="300" endPos="35500" dir="5400000" sy="-90000" algn="bl" rotWithShape="0"/>
                </a:effectLst>
                <a:latin typeface="YouYuan" panose="02010509060101010101" pitchFamily="49" charset="-122"/>
                <a:ea typeface="YouYuan" panose="02010509060101010101" pitchFamily="49" charset="-122"/>
              </a:rPr>
              <a:t>處理中</a:t>
            </a:r>
            <a:endParaRPr lang="en-US" altLang="zh-TW" sz="4000" b="1" cap="none" spc="0" dirty="0">
              <a:ln w="0"/>
              <a:effectLst>
                <a:reflection blurRad="6350" stA="53000" endA="300" endPos="35500" dir="5400000" sy="-90000" algn="bl" rotWithShape="0"/>
              </a:effectLst>
              <a:latin typeface="YouYuan" panose="02010509060101010101" pitchFamily="49" charset="-122"/>
              <a:ea typeface="YouYuan" panose="02010509060101010101" pitchFamily="49" charset="-122"/>
            </a:endParaRPr>
          </a:p>
        </p:txBody>
      </p:sp>
      <p:pic>
        <p:nvPicPr>
          <p:cNvPr id="18" name="giphy">
            <a:hlinkClick r:id="" action="ppaction://media"/>
            <a:extLst>
              <a:ext uri="{FF2B5EF4-FFF2-40B4-BE49-F238E27FC236}">
                <a16:creationId xmlns:a16="http://schemas.microsoft.com/office/drawing/2014/main" id="{446A6FD1-A300-4BA7-9FB9-0568A8F9A1B0}"/>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8884596" y="4443226"/>
            <a:ext cx="2587582" cy="1455515"/>
          </a:xfrm>
          <a:prstGeom prst="roundRect">
            <a:avLst>
              <a:gd name="adj" fmla="val 5299"/>
            </a:avLst>
          </a:prstGeom>
          <a:ln>
            <a:noFill/>
          </a:ln>
          <a:effectLst/>
          <a:scene3d>
            <a:camera prst="orthographicFront"/>
            <a:lightRig rig="balanced" dir="t"/>
          </a:scene3d>
          <a:sp3d prstMaterial="plastic">
            <a:bevelT/>
            <a:contourClr>
              <a:srgbClr val="FFFFFF"/>
            </a:contourClr>
          </a:sp3d>
        </p:spPr>
      </p:pic>
    </p:spTree>
    <p:extLst>
      <p:ext uri="{BB962C8B-B14F-4D97-AF65-F5344CB8AC3E}">
        <p14:creationId xmlns:p14="http://schemas.microsoft.com/office/powerpoint/2010/main" val="61774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384"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18"/>
                </p:tgtEl>
              </p:cMediaNode>
            </p:video>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8"/>
                                        </p:tgtEl>
                                      </p:cBhvr>
                                    </p:cmd>
                                  </p:childTnLst>
                                </p:cTn>
                              </p:par>
                            </p:childTnLst>
                          </p:cTn>
                        </p:par>
                      </p:childTnLst>
                    </p:cTn>
                  </p:par>
                </p:childTnLst>
              </p:cTn>
              <p:nextCondLst>
                <p:cond evt="onClick" delay="0">
                  <p:tgtEl>
                    <p:spTgt spid="18"/>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BB13872E-C9FD-4C2E-953B-E542BAE91A2A}"/>
              </a:ext>
            </a:extLst>
          </p:cNvPr>
          <p:cNvSpPr/>
          <p:nvPr/>
        </p:nvSpPr>
        <p:spPr>
          <a:xfrm>
            <a:off x="6580301" y="4027018"/>
            <a:ext cx="4127211" cy="2077155"/>
          </a:xfrm>
          <a:prstGeom prst="roundRect">
            <a:avLst/>
          </a:prstGeom>
          <a:solidFill>
            <a:schemeClr val="bg1"/>
          </a:solid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13">
            <a:extLst>
              <a:ext uri="{FF2B5EF4-FFF2-40B4-BE49-F238E27FC236}">
                <a16:creationId xmlns:a16="http://schemas.microsoft.com/office/drawing/2014/main" id="{064E62AE-AF07-45BB-A814-CD38414AED17}"/>
              </a:ext>
            </a:extLst>
          </p:cNvPr>
          <p:cNvSpPr/>
          <p:nvPr/>
        </p:nvSpPr>
        <p:spPr>
          <a:xfrm>
            <a:off x="1528524" y="4027019"/>
            <a:ext cx="4127211" cy="2077155"/>
          </a:xfrm>
          <a:prstGeom prst="roundRect">
            <a:avLst/>
          </a:prstGeom>
          <a:solidFill>
            <a:schemeClr val="bg1"/>
          </a:solid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Rectangle: Rounded Corners 11">
            <a:extLst>
              <a:ext uri="{FF2B5EF4-FFF2-40B4-BE49-F238E27FC236}">
                <a16:creationId xmlns:a16="http://schemas.microsoft.com/office/drawing/2014/main" id="{58179368-C2BF-4907-AA09-D70F267C77D4}"/>
              </a:ext>
            </a:extLst>
          </p:cNvPr>
          <p:cNvSpPr/>
          <p:nvPr/>
        </p:nvSpPr>
        <p:spPr>
          <a:xfrm>
            <a:off x="6580301" y="1354664"/>
            <a:ext cx="4127211" cy="2077155"/>
          </a:xfrm>
          <a:prstGeom prst="roundRect">
            <a:avLst/>
          </a:prstGeom>
          <a:solidFill>
            <a:schemeClr val="bg1"/>
          </a:solid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Rectangle: Rounded Corners 3">
            <a:extLst>
              <a:ext uri="{FF2B5EF4-FFF2-40B4-BE49-F238E27FC236}">
                <a16:creationId xmlns:a16="http://schemas.microsoft.com/office/drawing/2014/main" id="{AB5C8558-ABB6-4AF5-8568-0F3C0D0DD818}"/>
              </a:ext>
            </a:extLst>
          </p:cNvPr>
          <p:cNvSpPr/>
          <p:nvPr/>
        </p:nvSpPr>
        <p:spPr>
          <a:xfrm>
            <a:off x="1528524" y="1354665"/>
            <a:ext cx="4127211" cy="2077155"/>
          </a:xfrm>
          <a:prstGeom prst="roundRect">
            <a:avLst/>
          </a:prstGeom>
          <a:solidFill>
            <a:schemeClr val="bg1"/>
          </a:solid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Picture 8">
            <a:extLst>
              <a:ext uri="{FF2B5EF4-FFF2-40B4-BE49-F238E27FC236}">
                <a16:creationId xmlns:a16="http://schemas.microsoft.com/office/drawing/2014/main" id="{53628217-1AE8-4ED1-9FCB-8FEDDBA35B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286" y="6267685"/>
            <a:ext cx="2375334" cy="41011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4ACBEAC-0B34-424C-9934-B071D04EEC21}"/>
              </a:ext>
            </a:extLst>
          </p:cNvPr>
          <p:cNvSpPr/>
          <p:nvPr/>
        </p:nvSpPr>
        <p:spPr>
          <a:xfrm>
            <a:off x="2738689" y="79022"/>
            <a:ext cx="6714621" cy="1107996"/>
          </a:xfrm>
          <a:prstGeom prst="rect">
            <a:avLst/>
          </a:prstGeom>
          <a:noFill/>
        </p:spPr>
        <p:txBody>
          <a:bodyPr wrap="square" lIns="91440" tIns="45720" rIns="91440" bIns="45720">
            <a:spAutoFit/>
          </a:bodyPr>
          <a:lstStyle/>
          <a:p>
            <a:pPr algn="ctr"/>
            <a:r>
              <a:rPr lang="zh-CN" altLang="en-US" sz="6600" b="1" cap="none" spc="0" dirty="0">
                <a:ln w="0"/>
                <a:solidFill>
                  <a:srgbClr val="FF0000"/>
                </a:solidFill>
                <a:effectLst>
                  <a:outerShdw blurRad="38100" dist="19050" dir="2700000" algn="tl" rotWithShape="0">
                    <a:schemeClr val="dk1">
                      <a:alpha val="40000"/>
                    </a:schemeClr>
                  </a:outerShdw>
                </a:effectLst>
                <a:latin typeface="+mn-ea"/>
              </a:rPr>
              <a:t>工具是什麽</a:t>
            </a:r>
            <a:endParaRPr lang="en-US" altLang="zh-TW" sz="6600" b="1" cap="none" spc="0" dirty="0">
              <a:ln w="0"/>
              <a:solidFill>
                <a:srgbClr val="FF0000"/>
              </a:solidFill>
              <a:effectLst>
                <a:outerShdw blurRad="38100" dist="19050" dir="2700000" algn="tl" rotWithShape="0">
                  <a:schemeClr val="dk1">
                    <a:alpha val="40000"/>
                  </a:schemeClr>
                </a:outerShdw>
              </a:effectLst>
              <a:latin typeface="+mn-ea"/>
            </a:endParaRPr>
          </a:p>
        </p:txBody>
      </p:sp>
      <p:sp>
        <p:nvSpPr>
          <p:cNvPr id="2" name="Oval 1">
            <a:hlinkClick r:id="rId4"/>
            <a:extLst>
              <a:ext uri="{FF2B5EF4-FFF2-40B4-BE49-F238E27FC236}">
                <a16:creationId xmlns:a16="http://schemas.microsoft.com/office/drawing/2014/main" id="{19FEC9B2-CF7F-4059-A652-AAFE2D244DE7}"/>
              </a:ext>
            </a:extLst>
          </p:cNvPr>
          <p:cNvSpPr>
            <a:spLocks/>
          </p:cNvSpPr>
          <p:nvPr/>
        </p:nvSpPr>
        <p:spPr>
          <a:xfrm>
            <a:off x="1670758" y="1501419"/>
            <a:ext cx="900000" cy="900000"/>
          </a:xfrm>
          <a:prstGeom prst="ellipse">
            <a:avLst/>
          </a:prstGeom>
          <a:blipFill dpi="0" rotWithShape="0">
            <a:blip r:embed="rId5"/>
            <a:srcRect/>
            <a:stretch>
              <a:fillRect l="-10000" t="10000" r="-10000" b="14000"/>
            </a:stretch>
          </a:blipFill>
          <a:ln>
            <a:solidFill>
              <a:schemeClr val="tx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Oval 4">
            <a:hlinkClick r:id="rId6"/>
            <a:extLst>
              <a:ext uri="{FF2B5EF4-FFF2-40B4-BE49-F238E27FC236}">
                <a16:creationId xmlns:a16="http://schemas.microsoft.com/office/drawing/2014/main" id="{E76C6E7A-2B10-43C5-8922-E675FEB1E577}"/>
              </a:ext>
            </a:extLst>
          </p:cNvPr>
          <p:cNvSpPr>
            <a:spLocks/>
          </p:cNvSpPr>
          <p:nvPr/>
        </p:nvSpPr>
        <p:spPr>
          <a:xfrm>
            <a:off x="1670758" y="4165597"/>
            <a:ext cx="900000" cy="900000"/>
          </a:xfrm>
          <a:prstGeom prst="ellipse">
            <a:avLst/>
          </a:prstGeom>
          <a:blipFill dpi="0" rotWithShape="0">
            <a:blip r:embed="rId7"/>
            <a:srcRect/>
            <a:stretch>
              <a:fillRect l="5000" t="15000" r="5000" b="15000"/>
            </a:stretch>
          </a:blipFill>
          <a:ln>
            <a:solidFill>
              <a:schemeClr val="tx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Oval 5">
            <a:extLst>
              <a:ext uri="{FF2B5EF4-FFF2-40B4-BE49-F238E27FC236}">
                <a16:creationId xmlns:a16="http://schemas.microsoft.com/office/drawing/2014/main" id="{C1576BBD-0A06-40AA-B3F5-44AB6B5DFE65}"/>
              </a:ext>
            </a:extLst>
          </p:cNvPr>
          <p:cNvSpPr>
            <a:spLocks/>
          </p:cNvSpPr>
          <p:nvPr/>
        </p:nvSpPr>
        <p:spPr>
          <a:xfrm>
            <a:off x="6739470" y="4165597"/>
            <a:ext cx="900000" cy="900000"/>
          </a:xfrm>
          <a:prstGeom prst="ellipse">
            <a:avLst/>
          </a:prstGeom>
          <a:blipFill dpi="0" rotWithShape="1">
            <a:blip r:embed="rId8"/>
            <a:srcRect/>
            <a:stretch>
              <a:fillRect l="-5000" r="-5000"/>
            </a:stretch>
          </a:blipFill>
          <a:ln>
            <a:solidFill>
              <a:schemeClr val="tx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Oval 7">
            <a:hlinkClick r:id="rId9"/>
            <a:extLst>
              <a:ext uri="{FF2B5EF4-FFF2-40B4-BE49-F238E27FC236}">
                <a16:creationId xmlns:a16="http://schemas.microsoft.com/office/drawing/2014/main" id="{1778F606-FD2D-4952-B80A-96B6573EF546}"/>
              </a:ext>
            </a:extLst>
          </p:cNvPr>
          <p:cNvSpPr>
            <a:spLocks/>
          </p:cNvSpPr>
          <p:nvPr/>
        </p:nvSpPr>
        <p:spPr>
          <a:xfrm>
            <a:off x="6739470" y="1501419"/>
            <a:ext cx="900000" cy="900000"/>
          </a:xfrm>
          <a:prstGeom prst="ellipse">
            <a:avLst/>
          </a:prstGeom>
          <a:blipFill dpi="0" rotWithShape="1">
            <a:blip r:embed="rId10"/>
            <a:srcRect/>
            <a:stretch>
              <a:fillRect l="5000" t="15000" r="5000" b="15000"/>
            </a:stretch>
          </a:blipFill>
          <a:ln>
            <a:solidFill>
              <a:schemeClr val="tx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TextBox 14">
            <a:extLst>
              <a:ext uri="{FF2B5EF4-FFF2-40B4-BE49-F238E27FC236}">
                <a16:creationId xmlns:a16="http://schemas.microsoft.com/office/drawing/2014/main" id="{CE65A71D-F505-4EDF-9E39-38F1BFA612CF}"/>
              </a:ext>
            </a:extLst>
          </p:cNvPr>
          <p:cNvSpPr txBox="1"/>
          <p:nvPr/>
        </p:nvSpPr>
        <p:spPr>
          <a:xfrm>
            <a:off x="2935111" y="1447277"/>
            <a:ext cx="2676589" cy="18919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t>Codebase</a:t>
            </a:r>
          </a:p>
          <a:p>
            <a:pPr marL="285750" indent="-285750">
              <a:lnSpc>
                <a:spcPct val="150000"/>
              </a:lnSpc>
              <a:buFont typeface="Arial" panose="020B0604020202020204" pitchFamily="34" charset="0"/>
              <a:buChar char="•"/>
            </a:pPr>
            <a:r>
              <a:rPr lang="zh-CN" altLang="en-US" sz="2000" dirty="0"/>
              <a:t>版本管理</a:t>
            </a:r>
            <a:endParaRPr lang="en-US" altLang="zh-CN" sz="2000" dirty="0"/>
          </a:p>
          <a:p>
            <a:pPr marL="285750" indent="-285750">
              <a:lnSpc>
                <a:spcPct val="150000"/>
              </a:lnSpc>
              <a:buFont typeface="Arial" panose="020B0604020202020204" pitchFamily="34" charset="0"/>
              <a:buChar char="•"/>
            </a:pPr>
            <a:r>
              <a:rPr lang="zh-CN" altLang="en-US" sz="2000" dirty="0"/>
              <a:t>資料儲存</a:t>
            </a:r>
            <a:endParaRPr lang="en-US" altLang="zh-CN" sz="2000" dirty="0"/>
          </a:p>
          <a:p>
            <a:pPr marL="285750" indent="-285750">
              <a:lnSpc>
                <a:spcPct val="150000"/>
              </a:lnSpc>
              <a:buFont typeface="Arial" panose="020B0604020202020204" pitchFamily="34" charset="0"/>
              <a:buChar char="•"/>
            </a:pPr>
            <a:r>
              <a:rPr lang="zh-CN" altLang="en-US" sz="2000" dirty="0"/>
              <a:t>交流程式設計</a:t>
            </a:r>
            <a:endParaRPr lang="zh-TW" altLang="en-US" sz="2000" dirty="0"/>
          </a:p>
        </p:txBody>
      </p:sp>
      <p:sp>
        <p:nvSpPr>
          <p:cNvPr id="16" name="TextBox 15">
            <a:extLst>
              <a:ext uri="{FF2B5EF4-FFF2-40B4-BE49-F238E27FC236}">
                <a16:creationId xmlns:a16="http://schemas.microsoft.com/office/drawing/2014/main" id="{A2180B9C-1802-4834-AD7D-938F4B8DA9E8}"/>
              </a:ext>
            </a:extLst>
          </p:cNvPr>
          <p:cNvSpPr txBox="1"/>
          <p:nvPr/>
        </p:nvSpPr>
        <p:spPr>
          <a:xfrm>
            <a:off x="7844653" y="1455775"/>
            <a:ext cx="2676589" cy="18912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t>會議記錄</a:t>
            </a:r>
            <a:endParaRPr lang="en-US" altLang="zh-CN" sz="2000" dirty="0"/>
          </a:p>
          <a:p>
            <a:pPr marL="285750" indent="-285750">
              <a:lnSpc>
                <a:spcPct val="150000"/>
              </a:lnSpc>
              <a:buFont typeface="Arial" panose="020B0604020202020204" pitchFamily="34" charset="0"/>
              <a:buChar char="•"/>
            </a:pPr>
            <a:r>
              <a:rPr lang="zh-CN" altLang="en-US" sz="2000" dirty="0"/>
              <a:t>詳細任務描述</a:t>
            </a:r>
            <a:endParaRPr lang="en-US" altLang="zh-CN" sz="2000" dirty="0"/>
          </a:p>
          <a:p>
            <a:pPr marL="285750" indent="-285750">
              <a:lnSpc>
                <a:spcPct val="150000"/>
              </a:lnSpc>
              <a:buFont typeface="Arial" panose="020B0604020202020204" pitchFamily="34" charset="0"/>
              <a:buChar char="•"/>
            </a:pPr>
            <a:r>
              <a:rPr lang="zh-CN" altLang="en-US" sz="2000" dirty="0"/>
              <a:t>專題開發歷史記錄</a:t>
            </a:r>
            <a:endParaRPr lang="en-US" altLang="zh-CN" sz="2000" dirty="0"/>
          </a:p>
          <a:p>
            <a:pPr marL="285750" indent="-285750">
              <a:lnSpc>
                <a:spcPct val="150000"/>
              </a:lnSpc>
              <a:buFont typeface="Arial" panose="020B0604020202020204" pitchFamily="34" charset="0"/>
              <a:buChar char="•"/>
            </a:pPr>
            <a:r>
              <a:rPr lang="zh-CN" altLang="en-US" sz="2000" dirty="0"/>
              <a:t>學習資源</a:t>
            </a:r>
            <a:endParaRPr lang="zh-TW" altLang="en-US" sz="2000" dirty="0"/>
          </a:p>
        </p:txBody>
      </p:sp>
      <p:sp>
        <p:nvSpPr>
          <p:cNvPr id="17" name="TextBox 16">
            <a:extLst>
              <a:ext uri="{FF2B5EF4-FFF2-40B4-BE49-F238E27FC236}">
                <a16:creationId xmlns:a16="http://schemas.microsoft.com/office/drawing/2014/main" id="{EC3A3B3E-4814-4179-A299-33E2C7F51A2C}"/>
              </a:ext>
            </a:extLst>
          </p:cNvPr>
          <p:cNvSpPr txBox="1"/>
          <p:nvPr/>
        </p:nvSpPr>
        <p:spPr>
          <a:xfrm>
            <a:off x="2935111" y="4119951"/>
            <a:ext cx="2676589" cy="18912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t>專案管理</a:t>
            </a:r>
            <a:endParaRPr lang="en-US" altLang="zh-CN" sz="2000" dirty="0"/>
          </a:p>
          <a:p>
            <a:pPr marL="285750" indent="-285750">
              <a:lnSpc>
                <a:spcPct val="150000"/>
              </a:lnSpc>
              <a:buFont typeface="Arial" panose="020B0604020202020204" pitchFamily="34" charset="0"/>
              <a:buChar char="•"/>
            </a:pPr>
            <a:r>
              <a:rPr lang="zh-CN" altLang="en-US" sz="2000" dirty="0"/>
              <a:t>任務分配</a:t>
            </a:r>
            <a:endParaRPr lang="en-US" altLang="zh-CN" sz="2000" dirty="0"/>
          </a:p>
          <a:p>
            <a:pPr marL="285750" indent="-285750">
              <a:lnSpc>
                <a:spcPct val="150000"/>
              </a:lnSpc>
              <a:buFont typeface="Arial" panose="020B0604020202020204" pitchFamily="34" charset="0"/>
              <a:buChar char="•"/>
            </a:pPr>
            <a:r>
              <a:rPr lang="zh-CN" altLang="en-US" sz="2000" dirty="0"/>
              <a:t>追蹤進度</a:t>
            </a:r>
            <a:endParaRPr lang="en-US" altLang="zh-CN" sz="2000" dirty="0"/>
          </a:p>
          <a:p>
            <a:pPr marL="285750" indent="-285750">
              <a:lnSpc>
                <a:spcPct val="150000"/>
              </a:lnSpc>
              <a:buFont typeface="Arial" panose="020B0604020202020204" pitchFamily="34" charset="0"/>
              <a:buChar char="•"/>
            </a:pPr>
            <a:r>
              <a:rPr lang="zh-CN" altLang="en-US" sz="2000" dirty="0"/>
              <a:t>錄音（影）檔</a:t>
            </a:r>
            <a:endParaRPr lang="en-US" altLang="zh-CN" sz="2000" dirty="0"/>
          </a:p>
        </p:txBody>
      </p:sp>
      <p:sp>
        <p:nvSpPr>
          <p:cNvPr id="18" name="TextBox 17">
            <a:extLst>
              <a:ext uri="{FF2B5EF4-FFF2-40B4-BE49-F238E27FC236}">
                <a16:creationId xmlns:a16="http://schemas.microsoft.com/office/drawing/2014/main" id="{996CEB14-B544-42B4-9EC9-50E4B6DECF77}"/>
              </a:ext>
            </a:extLst>
          </p:cNvPr>
          <p:cNvSpPr txBox="1"/>
          <p:nvPr/>
        </p:nvSpPr>
        <p:spPr>
          <a:xfrm>
            <a:off x="7986887" y="4581615"/>
            <a:ext cx="2676589" cy="9679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t>會議工具</a:t>
            </a:r>
            <a:endParaRPr lang="en-US" altLang="zh-CN" sz="2000" dirty="0"/>
          </a:p>
          <a:p>
            <a:pPr marL="285750" indent="-285750">
              <a:lnSpc>
                <a:spcPct val="150000"/>
              </a:lnSpc>
              <a:buFont typeface="Arial" panose="020B0604020202020204" pitchFamily="34" charset="0"/>
              <a:buChar char="•"/>
            </a:pPr>
            <a:r>
              <a:rPr lang="zh-CN" altLang="en-US" sz="2000" dirty="0"/>
              <a:t>小組討論</a:t>
            </a:r>
            <a:endParaRPr lang="en-US" altLang="zh-CN" sz="2000" dirty="0"/>
          </a:p>
        </p:txBody>
      </p:sp>
    </p:spTree>
    <p:extLst>
      <p:ext uri="{BB962C8B-B14F-4D97-AF65-F5344CB8AC3E}">
        <p14:creationId xmlns:p14="http://schemas.microsoft.com/office/powerpoint/2010/main" val="391642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a:extLst>
              <a:ext uri="{FF2B5EF4-FFF2-40B4-BE49-F238E27FC236}">
                <a16:creationId xmlns:a16="http://schemas.microsoft.com/office/drawing/2014/main" id="{53628217-1AE8-4ED1-9FCB-8FEDDBA35B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332" y="5219430"/>
            <a:ext cx="2375334" cy="41011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4ACBEAC-0B34-424C-9934-B071D04EEC21}"/>
              </a:ext>
            </a:extLst>
          </p:cNvPr>
          <p:cNvSpPr/>
          <p:nvPr/>
        </p:nvSpPr>
        <p:spPr>
          <a:xfrm>
            <a:off x="2738689" y="3781781"/>
            <a:ext cx="6714621" cy="1107996"/>
          </a:xfrm>
          <a:prstGeom prst="rect">
            <a:avLst/>
          </a:prstGeom>
          <a:noFill/>
        </p:spPr>
        <p:txBody>
          <a:bodyPr wrap="square" lIns="91440" tIns="45720" rIns="91440" bIns="45720">
            <a:spAutoFit/>
          </a:bodyPr>
          <a:lstStyle/>
          <a:p>
            <a:pPr algn="ctr"/>
            <a:r>
              <a:rPr lang="en-MY" altLang="zh-CN" sz="6600" b="1" dirty="0">
                <a:ln w="0"/>
                <a:solidFill>
                  <a:srgbClr val="FF0000"/>
                </a:solidFill>
                <a:effectLst>
                  <a:outerShdw blurRad="38100" dist="19050" dir="2700000" algn="tl" rotWithShape="0">
                    <a:schemeClr val="dk1">
                      <a:alpha val="40000"/>
                    </a:schemeClr>
                  </a:outerShdw>
                </a:effectLst>
                <a:latin typeface="+mn-ea"/>
              </a:rPr>
              <a:t>THANK YOU</a:t>
            </a:r>
            <a:endParaRPr lang="en-US" altLang="zh-TW" sz="6600" b="1" cap="none" spc="0" dirty="0">
              <a:ln w="0"/>
              <a:solidFill>
                <a:srgbClr val="FF0000"/>
              </a:solidFill>
              <a:effectLst>
                <a:outerShdw blurRad="38100" dist="19050" dir="2700000" algn="tl" rotWithShape="0">
                  <a:schemeClr val="dk1">
                    <a:alpha val="40000"/>
                  </a:schemeClr>
                </a:outerShdw>
              </a:effectLst>
              <a:latin typeface="+mn-ea"/>
            </a:endParaRPr>
          </a:p>
        </p:txBody>
      </p:sp>
      <p:pic>
        <p:nvPicPr>
          <p:cNvPr id="10242" name="Picture 2" descr="FinTechs for Sustainable Finance: Trends and Opportunities | MEDICI">
            <a:extLst>
              <a:ext uri="{FF2B5EF4-FFF2-40B4-BE49-F238E27FC236}">
                <a16:creationId xmlns:a16="http://schemas.microsoft.com/office/drawing/2014/main" id="{9320F892-0604-4F86-8AA6-118DD20F105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34115" y1="21596" x2="41146" y2="26995"/>
                        <a14:foregroundMark x1="41146" y1="26995" x2="44922" y2="33568"/>
                        <a14:foregroundMark x1="61589" y1="19249" x2="56771" y2="37089"/>
                        <a14:foregroundMark x1="67578" y1="51408" x2="61719" y2="56573"/>
                        <a14:foregroundMark x1="49740" y1="46714" x2="55208" y2="55399"/>
                        <a14:foregroundMark x1="55208" y1="55399" x2="57422" y2="62911"/>
                        <a14:foregroundMark x1="32813" y1="61502" x2="38281" y2="61268"/>
                        <a14:foregroundMark x1="38021" y1="64319" x2="37760" y2="76291"/>
                        <a14:foregroundMark x1="37760" y1="76291" x2="32552" y2="83568"/>
                        <a14:foregroundMark x1="32552" y1="83568" x2="31641" y2="83099"/>
                        <a14:foregroundMark x1="45052" y1="85915" x2="51302" y2="88967"/>
                        <a14:foregroundMark x1="51302" y1="88967" x2="62240" y2="83568"/>
                        <a14:foregroundMark x1="64453" y1="81221" x2="64453" y2="81221"/>
                      </a14:backgroundRemoval>
                    </a14:imgEffect>
                  </a14:imgLayer>
                </a14:imgProps>
              </a:ext>
              <a:ext uri="{28A0092B-C50C-407E-A947-70E740481C1C}">
                <a14:useLocalDpi xmlns:a14="http://schemas.microsoft.com/office/drawing/2010/main" val="0"/>
              </a:ext>
            </a:extLst>
          </a:blip>
          <a:srcRect/>
          <a:stretch>
            <a:fillRect/>
          </a:stretch>
        </p:blipFill>
        <p:spPr bwMode="auto">
          <a:xfrm>
            <a:off x="3183465" y="550689"/>
            <a:ext cx="5825067" cy="3231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713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2475</TotalTime>
  <Words>540</Words>
  <Application>Microsoft Office PowerPoint</Application>
  <PresentationFormat>Widescreen</PresentationFormat>
  <Paragraphs>110</Paragraphs>
  <Slides>9</Slides>
  <Notes>9</Notes>
  <HiddenSlides>0</HiddenSlides>
  <MMClips>6</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等线</vt:lpstr>
      <vt:lpstr>DengXian (Body)</vt:lpstr>
      <vt:lpstr>新細明體</vt:lpstr>
      <vt:lpstr>YouYuan</vt:lpstr>
      <vt:lpstr>Yu Gothic UI</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Diabolo Jie</dc:creator>
  <cp:lastModifiedBy>Diabolo Jie</cp:lastModifiedBy>
  <cp:revision>54</cp:revision>
  <dcterms:created xsi:type="dcterms:W3CDTF">2020-04-22T17:30:59Z</dcterms:created>
  <dcterms:modified xsi:type="dcterms:W3CDTF">2020-05-06T22:29:33Z</dcterms:modified>
</cp:coreProperties>
</file>