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270" r:id="rId10"/>
    <p:sldId id="347" r:id="rId11"/>
    <p:sldId id="34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4" autoAdjust="0"/>
    <p:restoredTop sz="87830" autoAdjust="0"/>
  </p:normalViewPr>
  <p:slideViewPr>
    <p:cSldViewPr snapToGrid="0">
      <p:cViewPr varScale="1">
        <p:scale>
          <a:sx n="54" d="100"/>
          <a:sy n="54" d="100"/>
        </p:scale>
        <p:origin x="7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5543F-1644-4562-94D8-2049F518984C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60C7E-93F1-494F-A176-B051778CD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6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https://admin.sli.do/event/sgs8d64p/polls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89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66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944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566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19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91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02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4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03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80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08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3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4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4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22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51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4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207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805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fx5ever@gmail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et.google.com/fmj-iyan-fry" TargetMode="External"/><Relationship Id="rId5" Type="http://schemas.openxmlformats.org/officeDocument/2006/relationships/hyperlink" Target="https://app.sli.do/event/amd9odgf" TargetMode="External"/><Relationship Id="rId4" Type="http://schemas.openxmlformats.org/officeDocument/2006/relationships/hyperlink" Target="https://github.com/sefx5ever/SCU_Cloud_Computing_with_Fintec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aDkejeqwDrkdnZA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wnloads/file/?id=500617" TargetMode="External"/><Relationship Id="rId3" Type="http://schemas.openxmlformats.org/officeDocument/2006/relationships/hyperlink" Target="https://www.w3schools.com/python/python_mysql_getstarted.asp" TargetMode="External"/><Relationship Id="rId7" Type="http://schemas.openxmlformats.org/officeDocument/2006/relationships/hyperlink" Target="https://docs.aws.amazon.com/zh_tw/AmazonRDS/latest/UserGuide/USER_ConnectToInstanc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MYRtKDw38m8" TargetMode="External"/><Relationship Id="rId5" Type="http://schemas.openxmlformats.org/officeDocument/2006/relationships/hyperlink" Target="https://medium.com/swlh/single-source-of-truth-for-beginners-e3dae44877d5" TargetMode="External"/><Relationship Id="rId4" Type="http://schemas.openxmlformats.org/officeDocument/2006/relationships/hyperlink" Target="http://database.klab.tw/teach/t4_2.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dynamodb/latest/developerguide/GettingStarted.Pyth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oto3.amazonaws.com/v1/documentation/api/latest/reference/services/dynamodb.html" TargetMode="External"/><Relationship Id="rId4" Type="http://schemas.openxmlformats.org/officeDocument/2006/relationships/hyperlink" Target="https://docs.aws.amazon.com/amazondynamodb/latest/developerguide/HowItWork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45434" y="1120676"/>
            <a:ext cx="1069450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雲端運算服務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、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金融科技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20210412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5433" y="4412974"/>
            <a:ext cx="982503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AWS Educate Student Ambassador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陳偉傑（巨資四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A）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Email :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3"/>
              </a:rPr>
              <a:t>sefx5ever@gmail.com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Ipynb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File Download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：</a:t>
            </a:r>
            <a:r>
              <a:rPr kumimoji="0" lang="en-MY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https://github.com/sefx5ever/SCU_Cloud_Computing_with_Fintech</a:t>
            </a:r>
            <a:r>
              <a:rPr kumimoji="0" lang="en-MY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Slido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：</a:t>
            </a:r>
            <a:r>
              <a:rPr kumimoji="0" lang="en-MY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/>
              </a:rPr>
              <a:t>https://app.sli.do/event/amd9odgf</a:t>
            </a:r>
            <a:r>
              <a:rPr kumimoji="0" lang="en-MY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Google Meet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：</a:t>
            </a:r>
            <a:r>
              <a:rPr kumimoji="0" lang="en-MY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https://meet.google.com/fmj-iyan-fry</a:t>
            </a:r>
            <a:r>
              <a:rPr kumimoji="0" lang="en-MY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579EB-BF72-47B3-97A9-A9035F71E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871" y="4625774"/>
            <a:ext cx="1524068" cy="15240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tabLst/>
              <a:defRPr/>
            </a:pPr>
            <a:r>
              <a: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第 </a:t>
            </a: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 </a:t>
            </a:r>
            <a:r>
              <a: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階段匯報：</a:t>
            </a:r>
            <a:endParaRPr kumimoji="0" sz="5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截止日期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2021-04-17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晚上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23:59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368300" y="1429673"/>
            <a:ext cx="10763504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，各組員的分工狀況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，各組每次開會的成果與檢討（必須搭配專案管理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trello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notion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，與業師們討論的原因與獲得的回饋成果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，階段性成果與各種實驗結果（不論成功或失敗）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，目前遇到的困難與阻礙（人、事、物）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4;p15">
            <a:extLst>
              <a:ext uri="{FF2B5EF4-FFF2-40B4-BE49-F238E27FC236}">
                <a16:creationId xmlns:a16="http://schemas.microsoft.com/office/drawing/2014/main" id="{EF67285D-374A-46FD-9FDE-D3302BE0E49D}"/>
              </a:ext>
            </a:extLst>
          </p:cNvPr>
          <p:cNvSpPr txBox="1"/>
          <p:nvPr/>
        </p:nvSpPr>
        <p:spPr>
          <a:xfrm>
            <a:off x="355600" y="5413538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繳交表單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https://forms.gle/naDkejeqwDrkdnZA8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87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705725"/>
            <a:ext cx="65323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Q &amp; 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Ideas are worthless unless execution.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F679D-3BC0-40C1-A267-BEE632EBA9C0}"/>
              </a:ext>
            </a:extLst>
          </p:cNvPr>
          <p:cNvSpPr txBox="1"/>
          <p:nvPr/>
        </p:nvSpPr>
        <p:spPr>
          <a:xfrm>
            <a:off x="602672" y="602673"/>
            <a:ext cx="9247909" cy="359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</a:rPr>
              <a:t>Agenda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altLang="zh-TW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AWS Database Services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Amazon RDS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AWS DynamoDB</a:t>
            </a:r>
          </a:p>
        </p:txBody>
      </p:sp>
    </p:spTree>
    <p:extLst>
      <p:ext uri="{BB962C8B-B14F-4D97-AF65-F5344CB8AC3E}">
        <p14:creationId xmlns:p14="http://schemas.microsoft.com/office/powerpoint/2010/main" val="304887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828785" y="2274858"/>
            <a:ext cx="85344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AWS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Database Services</a:t>
            </a:r>
          </a:p>
        </p:txBody>
      </p:sp>
    </p:spTree>
    <p:extLst>
      <p:ext uri="{BB962C8B-B14F-4D97-AF65-F5344CB8AC3E}">
        <p14:creationId xmlns:p14="http://schemas.microsoft.com/office/powerpoint/2010/main" val="329477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8ABB1-E3F9-4317-B664-1C40E3CD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4" y="918812"/>
            <a:ext cx="10793331" cy="5020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136E7A-84D9-40AB-B504-CFC5D513693B}"/>
              </a:ext>
            </a:extLst>
          </p:cNvPr>
          <p:cNvSpPr txBox="1"/>
          <p:nvPr/>
        </p:nvSpPr>
        <p:spPr>
          <a:xfrm>
            <a:off x="4023360" y="5939188"/>
            <a:ext cx="755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</a:rPr>
              <a:t>https://aws.amazon.com/tw/products/databases/learn/#Getting_started_tutorials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37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828785" y="2828856"/>
            <a:ext cx="853443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34640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6;p15">
            <a:extLst>
              <a:ext uri="{FF2B5EF4-FFF2-40B4-BE49-F238E27FC236}">
                <a16:creationId xmlns:a16="http://schemas.microsoft.com/office/drawing/2014/main" id="{DC161BC3-DBA3-4B3F-89BB-D9C82CB0DFCE}"/>
              </a:ext>
            </a:extLst>
          </p:cNvPr>
          <p:cNvSpPr txBox="1"/>
          <p:nvPr/>
        </p:nvSpPr>
        <p:spPr>
          <a:xfrm>
            <a:off x="715772" y="570516"/>
            <a:ext cx="9982708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SQL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語法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4"/>
              </a:rPr>
              <a:t>E-R Model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4"/>
              </a:rPr>
              <a:t>分析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5"/>
              </a:rPr>
              <a:t>Single Source of Truth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6"/>
              </a:rPr>
              <a:t>資料庫正則化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7"/>
              </a:rPr>
              <a:t>實現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7"/>
              </a:rPr>
              <a:t>MySQL Engine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7"/>
              </a:rPr>
              <a:t>界面的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7"/>
              </a:rPr>
              <a:t>3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7"/>
              </a:rPr>
              <a:t>種方式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8"/>
              </a:rPr>
              <a:t>MySQL Workbench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8"/>
              </a:rPr>
              <a:t>下載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1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828785" y="2828856"/>
            <a:ext cx="853443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AWS DynamoDB</a:t>
            </a:r>
          </a:p>
        </p:txBody>
      </p:sp>
    </p:spTree>
    <p:extLst>
      <p:ext uri="{BB962C8B-B14F-4D97-AF65-F5344CB8AC3E}">
        <p14:creationId xmlns:p14="http://schemas.microsoft.com/office/powerpoint/2010/main" val="304813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6;p15">
            <a:extLst>
              <a:ext uri="{FF2B5EF4-FFF2-40B4-BE49-F238E27FC236}">
                <a16:creationId xmlns:a16="http://schemas.microsoft.com/office/drawing/2014/main" id="{AB713D3E-CEF3-46BC-9D76-053044EFCEBA}"/>
              </a:ext>
            </a:extLst>
          </p:cNvPr>
          <p:cNvSpPr txBox="1"/>
          <p:nvPr/>
        </p:nvSpPr>
        <p:spPr>
          <a:xfrm>
            <a:off x="715772" y="570516"/>
            <a:ext cx="998270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實現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AWS DynamoDB CRUD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操作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4"/>
              </a:rPr>
              <a:t>Amazon DynamoDB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4"/>
              </a:rPr>
              <a:t>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4"/>
              </a:rPr>
              <a:t>How it works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5"/>
              </a:rPr>
              <a:t>Boto3 - DynamoDB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66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作業 5:</a:t>
            </a:r>
            <a:endParaRPr kumimoji="0" sz="5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截止日期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2021-05-03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上課前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8534400" y="1859820"/>
            <a:ext cx="36576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Create DB   2%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Upload Data 3%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Page        3%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Description 2%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在完成第 5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堂雲端服務課程後，運用資料庫服務上傳給定的資料集，並且可透過界面進行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CRUD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行為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。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***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別忘了過程中說明與解釋您的操作步驟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。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2768600" y="339360"/>
            <a:ext cx="9055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Create a Database using Amazon RDS or Amazon DynamoDB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303</Words>
  <Application>Microsoft Office PowerPoint</Application>
  <PresentationFormat>Widescreen</PresentationFormat>
  <Paragraphs>51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88</cp:revision>
  <dcterms:created xsi:type="dcterms:W3CDTF">2021-03-08T02:41:52Z</dcterms:created>
  <dcterms:modified xsi:type="dcterms:W3CDTF">2021-04-18T04:52:40Z</dcterms:modified>
</cp:coreProperties>
</file>