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3BBB8-8B9F-44BF-A64E-56E4B78D4663}" v="3" dt="2024-10-26T17:03:11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en Savari" userId="89adbe07-c57d-41d9-a4fd-09ebad40f1ec" providerId="ADAL" clId="{5703BBB8-8B9F-44BF-A64E-56E4B78D4663}"/>
    <pc:docChg chg="undo custSel modSld">
      <pc:chgData name="Souren Savari" userId="89adbe07-c57d-41d9-a4fd-09ebad40f1ec" providerId="ADAL" clId="{5703BBB8-8B9F-44BF-A64E-56E4B78D4663}" dt="2024-10-26T17:09:39.951" v="766" actId="26606"/>
      <pc:docMkLst>
        <pc:docMk/>
      </pc:docMkLst>
      <pc:sldChg chg="modSp mod">
        <pc:chgData name="Souren Savari" userId="89adbe07-c57d-41d9-a4fd-09ebad40f1ec" providerId="ADAL" clId="{5703BBB8-8B9F-44BF-A64E-56E4B78D4663}" dt="2024-10-26T16:58:44.778" v="50" actId="2711"/>
        <pc:sldMkLst>
          <pc:docMk/>
          <pc:sldMk cId="264096589" sldId="256"/>
        </pc:sldMkLst>
        <pc:spChg chg="mod">
          <ac:chgData name="Souren Savari" userId="89adbe07-c57d-41d9-a4fd-09ebad40f1ec" providerId="ADAL" clId="{5703BBB8-8B9F-44BF-A64E-56E4B78D4663}" dt="2024-10-26T16:58:44.778" v="50" actId="2711"/>
          <ac:spMkLst>
            <pc:docMk/>
            <pc:sldMk cId="264096589" sldId="256"/>
            <ac:spMk id="2" creationId="{2EDC8062-8B05-9364-19D2-452744834741}"/>
          </ac:spMkLst>
        </pc:spChg>
      </pc:sldChg>
      <pc:sldChg chg="addSp delSp modSp mod setBg">
        <pc:chgData name="Souren Savari" userId="89adbe07-c57d-41d9-a4fd-09ebad40f1ec" providerId="ADAL" clId="{5703BBB8-8B9F-44BF-A64E-56E4B78D4663}" dt="2024-10-26T17:02:39.346" v="169" actId="26606"/>
        <pc:sldMkLst>
          <pc:docMk/>
          <pc:sldMk cId="517020940" sldId="257"/>
        </pc:sldMkLst>
        <pc:spChg chg="mod">
          <ac:chgData name="Souren Savari" userId="89adbe07-c57d-41d9-a4fd-09ebad40f1ec" providerId="ADAL" clId="{5703BBB8-8B9F-44BF-A64E-56E4B78D4663}" dt="2024-10-26T17:02:39.346" v="169" actId="26606"/>
          <ac:spMkLst>
            <pc:docMk/>
            <pc:sldMk cId="517020940" sldId="257"/>
            <ac:spMk id="2" creationId="{446ED8AB-FDA6-E6FA-7D38-5C41FA929767}"/>
          </ac:spMkLst>
        </pc:spChg>
        <pc:spChg chg="mod">
          <ac:chgData name="Souren Savari" userId="89adbe07-c57d-41d9-a4fd-09ebad40f1ec" providerId="ADAL" clId="{5703BBB8-8B9F-44BF-A64E-56E4B78D4663}" dt="2024-10-26T17:02:39.346" v="169" actId="26606"/>
          <ac:spMkLst>
            <pc:docMk/>
            <pc:sldMk cId="517020940" sldId="257"/>
            <ac:spMk id="3" creationId="{198A0F0E-FD39-10EA-ED2F-EEF41795D386}"/>
          </ac:spMkLst>
        </pc:spChg>
        <pc:spChg chg="add del">
          <ac:chgData name="Souren Savari" userId="89adbe07-c57d-41d9-a4fd-09ebad40f1ec" providerId="ADAL" clId="{5703BBB8-8B9F-44BF-A64E-56E4B78D4663}" dt="2024-10-26T17:02:27.604" v="165" actId="26606"/>
          <ac:spMkLst>
            <pc:docMk/>
            <pc:sldMk cId="517020940" sldId="257"/>
            <ac:spMk id="8" creationId="{8C790BE2-4E4F-4AAF-81A2-4A6F4885EBE6}"/>
          </ac:spMkLst>
        </pc:spChg>
        <pc:spChg chg="add del">
          <ac:chgData name="Souren Savari" userId="89adbe07-c57d-41d9-a4fd-09ebad40f1ec" providerId="ADAL" clId="{5703BBB8-8B9F-44BF-A64E-56E4B78D4663}" dt="2024-10-26T17:02:27.604" v="165" actId="26606"/>
          <ac:spMkLst>
            <pc:docMk/>
            <pc:sldMk cId="517020940" sldId="257"/>
            <ac:spMk id="10" creationId="{D28B54C3-B57B-472A-B96E-1FCB67093DC2}"/>
          </ac:spMkLst>
        </pc:spChg>
        <pc:spChg chg="add del">
          <ac:chgData name="Souren Savari" userId="89adbe07-c57d-41d9-a4fd-09ebad40f1ec" providerId="ADAL" clId="{5703BBB8-8B9F-44BF-A64E-56E4B78D4663}" dt="2024-10-26T17:02:27.604" v="165" actId="26606"/>
          <ac:spMkLst>
            <pc:docMk/>
            <pc:sldMk cId="517020940" sldId="257"/>
            <ac:spMk id="12" creationId="{7DB3C429-F8DA-49B9-AF84-21996FCF78B5}"/>
          </ac:spMkLst>
        </pc:spChg>
        <pc:spChg chg="add del">
          <ac:chgData name="Souren Savari" userId="89adbe07-c57d-41d9-a4fd-09ebad40f1ec" providerId="ADAL" clId="{5703BBB8-8B9F-44BF-A64E-56E4B78D4663}" dt="2024-10-26T17:02:27.604" v="165" actId="26606"/>
          <ac:spMkLst>
            <pc:docMk/>
            <pc:sldMk cId="517020940" sldId="257"/>
            <ac:spMk id="14" creationId="{E12088DD-B1AD-40E0-8B86-1D87A2CCD9BE}"/>
          </ac:spMkLst>
        </pc:spChg>
        <pc:spChg chg="add del">
          <ac:chgData name="Souren Savari" userId="89adbe07-c57d-41d9-a4fd-09ebad40f1ec" providerId="ADAL" clId="{5703BBB8-8B9F-44BF-A64E-56E4B78D4663}" dt="2024-10-26T17:02:27.604" v="165" actId="26606"/>
          <ac:spMkLst>
            <pc:docMk/>
            <pc:sldMk cId="517020940" sldId="257"/>
            <ac:spMk id="16" creationId="{C4C9F2B0-1044-46EB-8AEB-C3BFFDE6C2CC}"/>
          </ac:spMkLst>
        </pc:spChg>
        <pc:spChg chg="add del">
          <ac:chgData name="Souren Savari" userId="89adbe07-c57d-41d9-a4fd-09ebad40f1ec" providerId="ADAL" clId="{5703BBB8-8B9F-44BF-A64E-56E4B78D4663}" dt="2024-10-26T17:02:27.604" v="165" actId="26606"/>
          <ac:spMkLst>
            <pc:docMk/>
            <pc:sldMk cId="517020940" sldId="257"/>
            <ac:spMk id="18" creationId="{0C395952-4E26-45A2-8756-2ADFD6E53C6E}"/>
          </ac:spMkLst>
        </pc:spChg>
        <pc:spChg chg="add del">
          <ac:chgData name="Souren Savari" userId="89adbe07-c57d-41d9-a4fd-09ebad40f1ec" providerId="ADAL" clId="{5703BBB8-8B9F-44BF-A64E-56E4B78D4663}" dt="2024-10-26T17:02:27.604" v="165" actId="26606"/>
          <ac:spMkLst>
            <pc:docMk/>
            <pc:sldMk cId="517020940" sldId="257"/>
            <ac:spMk id="20" creationId="{4734BADF-9461-4621-B112-2D7BABEA7DD0}"/>
          </ac:spMkLst>
        </pc:spChg>
        <pc:spChg chg="add del">
          <ac:chgData name="Souren Savari" userId="89adbe07-c57d-41d9-a4fd-09ebad40f1ec" providerId="ADAL" clId="{5703BBB8-8B9F-44BF-A64E-56E4B78D4663}" dt="2024-10-26T17:02:39.346" v="169" actId="26606"/>
          <ac:spMkLst>
            <pc:docMk/>
            <pc:sldMk cId="517020940" sldId="257"/>
            <ac:spMk id="1031" creationId="{12609869-9E80-471B-A487-A53288E0E791}"/>
          </ac:spMkLst>
        </pc:spChg>
        <pc:spChg chg="add del">
          <ac:chgData name="Souren Savari" userId="89adbe07-c57d-41d9-a4fd-09ebad40f1ec" providerId="ADAL" clId="{5703BBB8-8B9F-44BF-A64E-56E4B78D4663}" dt="2024-10-26T17:02:39.346" v="169" actId="26606"/>
          <ac:spMkLst>
            <pc:docMk/>
            <pc:sldMk cId="517020940" sldId="257"/>
            <ac:spMk id="1033" creationId="{7004738A-9D34-43E8-97D2-CA0EED4F8BE0}"/>
          </ac:spMkLst>
        </pc:spChg>
        <pc:spChg chg="add del">
          <ac:chgData name="Souren Savari" userId="89adbe07-c57d-41d9-a4fd-09ebad40f1ec" providerId="ADAL" clId="{5703BBB8-8B9F-44BF-A64E-56E4B78D4663}" dt="2024-10-26T17:02:39.346" v="169" actId="26606"/>
          <ac:spMkLst>
            <pc:docMk/>
            <pc:sldMk cId="517020940" sldId="257"/>
            <ac:spMk id="1035" creationId="{B8B8D07F-F13E-443E-BA68-2D26672D76B9}"/>
          </ac:spMkLst>
        </pc:spChg>
        <pc:spChg chg="add del">
          <ac:chgData name="Souren Savari" userId="89adbe07-c57d-41d9-a4fd-09ebad40f1ec" providerId="ADAL" clId="{5703BBB8-8B9F-44BF-A64E-56E4B78D4663}" dt="2024-10-26T17:02:39.346" v="169" actId="26606"/>
          <ac:spMkLst>
            <pc:docMk/>
            <pc:sldMk cId="517020940" sldId="257"/>
            <ac:spMk id="1037" creationId="{2813A4FA-24A5-41ED-A534-3807D1B2F344}"/>
          </ac:spMkLst>
        </pc:spChg>
        <pc:spChg chg="add del">
          <ac:chgData name="Souren Savari" userId="89adbe07-c57d-41d9-a4fd-09ebad40f1ec" providerId="ADAL" clId="{5703BBB8-8B9F-44BF-A64E-56E4B78D4663}" dt="2024-10-26T17:02:39.346" v="169" actId="26606"/>
          <ac:spMkLst>
            <pc:docMk/>
            <pc:sldMk cId="517020940" sldId="257"/>
            <ac:spMk id="1039" creationId="{C3944F27-CA70-4E84-A51A-E6BF89558979}"/>
          </ac:spMkLst>
        </pc:spChg>
        <pc:spChg chg="add del">
          <ac:chgData name="Souren Savari" userId="89adbe07-c57d-41d9-a4fd-09ebad40f1ec" providerId="ADAL" clId="{5703BBB8-8B9F-44BF-A64E-56E4B78D4663}" dt="2024-10-26T17:02:39.335" v="168" actId="26606"/>
          <ac:spMkLst>
            <pc:docMk/>
            <pc:sldMk cId="517020940" sldId="257"/>
            <ac:spMk id="1044" creationId="{B6FACB3C-9069-4791-BC5C-0DB7CD19B853}"/>
          </ac:spMkLst>
        </pc:spChg>
        <pc:spChg chg="add del">
          <ac:chgData name="Souren Savari" userId="89adbe07-c57d-41d9-a4fd-09ebad40f1ec" providerId="ADAL" clId="{5703BBB8-8B9F-44BF-A64E-56E4B78D4663}" dt="2024-10-26T17:02:39.335" v="168" actId="26606"/>
          <ac:spMkLst>
            <pc:docMk/>
            <pc:sldMk cId="517020940" sldId="257"/>
            <ac:spMk id="1046" creationId="{71F2038E-D777-4B76-81DD-DD13EE91B9DD}"/>
          </ac:spMkLst>
        </pc:spChg>
        <pc:spChg chg="add">
          <ac:chgData name="Souren Savari" userId="89adbe07-c57d-41d9-a4fd-09ebad40f1ec" providerId="ADAL" clId="{5703BBB8-8B9F-44BF-A64E-56E4B78D4663}" dt="2024-10-26T17:02:39.346" v="169" actId="26606"/>
          <ac:spMkLst>
            <pc:docMk/>
            <pc:sldMk cId="517020940" sldId="257"/>
            <ac:spMk id="1054" creationId="{04812C46-200A-4DEB-A05E-3ED6C68C2387}"/>
          </ac:spMkLst>
        </pc:spChg>
        <pc:spChg chg="add">
          <ac:chgData name="Souren Savari" userId="89adbe07-c57d-41d9-a4fd-09ebad40f1ec" providerId="ADAL" clId="{5703BBB8-8B9F-44BF-A64E-56E4B78D4663}" dt="2024-10-26T17:02:39.346" v="169" actId="26606"/>
          <ac:spMkLst>
            <pc:docMk/>
            <pc:sldMk cId="517020940" sldId="257"/>
            <ac:spMk id="1055" creationId="{D1EA859B-E555-4109-94F3-6700E046E008}"/>
          </ac:spMkLst>
        </pc:spChg>
        <pc:grpChg chg="add del">
          <ac:chgData name="Souren Savari" userId="89adbe07-c57d-41d9-a4fd-09ebad40f1ec" providerId="ADAL" clId="{5703BBB8-8B9F-44BF-A64E-56E4B78D4663}" dt="2024-10-26T17:02:39.335" v="168" actId="26606"/>
          <ac:grpSpMkLst>
            <pc:docMk/>
            <pc:sldMk cId="517020940" sldId="257"/>
            <ac:grpSpMk id="1048" creationId="{DD354807-230F-4402-B1B9-F733A8F1F190}"/>
          </ac:grpSpMkLst>
        </pc:grpChg>
        <pc:picChg chg="add mod ord">
          <ac:chgData name="Souren Savari" userId="89adbe07-c57d-41d9-a4fd-09ebad40f1ec" providerId="ADAL" clId="{5703BBB8-8B9F-44BF-A64E-56E4B78D4663}" dt="2024-10-26T17:02:39.346" v="169" actId="26606"/>
          <ac:picMkLst>
            <pc:docMk/>
            <pc:sldMk cId="517020940" sldId="257"/>
            <ac:picMk id="1026" creationId="{7BDA8B5A-B59D-0103-C60C-6CDC73CE2836}"/>
          </ac:picMkLst>
        </pc:picChg>
      </pc:sldChg>
      <pc:sldChg chg="addSp modSp mod setBg">
        <pc:chgData name="Souren Savari" userId="89adbe07-c57d-41d9-a4fd-09ebad40f1ec" providerId="ADAL" clId="{5703BBB8-8B9F-44BF-A64E-56E4B78D4663}" dt="2024-10-26T17:06:04.288" v="348" actId="20577"/>
        <pc:sldMkLst>
          <pc:docMk/>
          <pc:sldMk cId="3148513500" sldId="259"/>
        </pc:sldMkLst>
        <pc:spChg chg="mod">
          <ac:chgData name="Souren Savari" userId="89adbe07-c57d-41d9-a4fd-09ebad40f1ec" providerId="ADAL" clId="{5703BBB8-8B9F-44BF-A64E-56E4B78D4663}" dt="2024-10-26T17:03:15.674" v="172" actId="26606"/>
          <ac:spMkLst>
            <pc:docMk/>
            <pc:sldMk cId="3148513500" sldId="259"/>
            <ac:spMk id="2" creationId="{B020EC19-BA10-AAF3-E0DF-56C16B2D24E5}"/>
          </ac:spMkLst>
        </pc:spChg>
        <pc:spChg chg="mod">
          <ac:chgData name="Souren Savari" userId="89adbe07-c57d-41d9-a4fd-09ebad40f1ec" providerId="ADAL" clId="{5703BBB8-8B9F-44BF-A64E-56E4B78D4663}" dt="2024-10-26T17:06:04.288" v="348" actId="20577"/>
          <ac:spMkLst>
            <pc:docMk/>
            <pc:sldMk cId="3148513500" sldId="259"/>
            <ac:spMk id="3" creationId="{2CAF42DB-81C2-71DB-5FF4-6BA5060232BE}"/>
          </ac:spMkLst>
        </pc:spChg>
        <pc:spChg chg="add">
          <ac:chgData name="Souren Savari" userId="89adbe07-c57d-41d9-a4fd-09ebad40f1ec" providerId="ADAL" clId="{5703BBB8-8B9F-44BF-A64E-56E4B78D4663}" dt="2024-10-26T17:03:15.674" v="172" actId="26606"/>
          <ac:spMkLst>
            <pc:docMk/>
            <pc:sldMk cId="3148513500" sldId="259"/>
            <ac:spMk id="2055" creationId="{04812C46-200A-4DEB-A05E-3ED6C68C2387}"/>
          </ac:spMkLst>
        </pc:spChg>
        <pc:spChg chg="add">
          <ac:chgData name="Souren Savari" userId="89adbe07-c57d-41d9-a4fd-09ebad40f1ec" providerId="ADAL" clId="{5703BBB8-8B9F-44BF-A64E-56E4B78D4663}" dt="2024-10-26T17:03:15.674" v="172" actId="26606"/>
          <ac:spMkLst>
            <pc:docMk/>
            <pc:sldMk cId="3148513500" sldId="259"/>
            <ac:spMk id="2057" creationId="{D1EA859B-E555-4109-94F3-6700E046E008}"/>
          </ac:spMkLst>
        </pc:spChg>
        <pc:picChg chg="add mod ord">
          <ac:chgData name="Souren Savari" userId="89adbe07-c57d-41d9-a4fd-09ebad40f1ec" providerId="ADAL" clId="{5703BBB8-8B9F-44BF-A64E-56E4B78D4663}" dt="2024-10-26T17:03:15.674" v="172" actId="26606"/>
          <ac:picMkLst>
            <pc:docMk/>
            <pc:sldMk cId="3148513500" sldId="259"/>
            <ac:picMk id="2050" creationId="{D5BC3947-CF7F-5DC4-8793-35558FD36878}"/>
          </ac:picMkLst>
        </pc:picChg>
      </pc:sldChg>
      <pc:sldChg chg="addSp modSp mod setBg">
        <pc:chgData name="Souren Savari" userId="89adbe07-c57d-41d9-a4fd-09ebad40f1ec" providerId="ADAL" clId="{5703BBB8-8B9F-44BF-A64E-56E4B78D4663}" dt="2024-10-26T17:09:39.951" v="766" actId="26606"/>
        <pc:sldMkLst>
          <pc:docMk/>
          <pc:sldMk cId="3720720457" sldId="260"/>
        </pc:sldMkLst>
        <pc:spChg chg="mod">
          <ac:chgData name="Souren Savari" userId="89adbe07-c57d-41d9-a4fd-09ebad40f1ec" providerId="ADAL" clId="{5703BBB8-8B9F-44BF-A64E-56E4B78D4663}" dt="2024-10-26T17:09:39.951" v="766" actId="26606"/>
          <ac:spMkLst>
            <pc:docMk/>
            <pc:sldMk cId="3720720457" sldId="260"/>
            <ac:spMk id="2" creationId="{CD147DCD-524F-0F27-0D58-9DD06A8CC5DF}"/>
          </ac:spMkLst>
        </pc:spChg>
        <pc:spChg chg="mod">
          <ac:chgData name="Souren Savari" userId="89adbe07-c57d-41d9-a4fd-09ebad40f1ec" providerId="ADAL" clId="{5703BBB8-8B9F-44BF-A64E-56E4B78D4663}" dt="2024-10-26T17:09:39.951" v="766" actId="26606"/>
          <ac:spMkLst>
            <pc:docMk/>
            <pc:sldMk cId="3720720457" sldId="260"/>
            <ac:spMk id="3" creationId="{B9314078-AF19-536A-96E1-35112159BBB8}"/>
          </ac:spMkLst>
        </pc:spChg>
        <pc:spChg chg="add">
          <ac:chgData name="Souren Savari" userId="89adbe07-c57d-41d9-a4fd-09ebad40f1ec" providerId="ADAL" clId="{5703BBB8-8B9F-44BF-A64E-56E4B78D4663}" dt="2024-10-26T17:09:39.951" v="766" actId="26606"/>
          <ac:spMkLst>
            <pc:docMk/>
            <pc:sldMk cId="3720720457" sldId="260"/>
            <ac:spMk id="9" creationId="{C0763A76-9F1C-4FC5-82B7-DD475DA461B2}"/>
          </ac:spMkLst>
        </pc:spChg>
        <pc:spChg chg="add">
          <ac:chgData name="Souren Savari" userId="89adbe07-c57d-41d9-a4fd-09ebad40f1ec" providerId="ADAL" clId="{5703BBB8-8B9F-44BF-A64E-56E4B78D4663}" dt="2024-10-26T17:09:39.951" v="766" actId="26606"/>
          <ac:spMkLst>
            <pc:docMk/>
            <pc:sldMk cId="3720720457" sldId="260"/>
            <ac:spMk id="11" creationId="{E81BF4F6-F2CF-4984-9D14-D6966D92F99F}"/>
          </ac:spMkLst>
        </pc:spChg>
        <pc:picChg chg="add">
          <ac:chgData name="Souren Savari" userId="89adbe07-c57d-41d9-a4fd-09ebad40f1ec" providerId="ADAL" clId="{5703BBB8-8B9F-44BF-A64E-56E4B78D4663}" dt="2024-10-26T17:09:39.951" v="766" actId="26606"/>
          <ac:picMkLst>
            <pc:docMk/>
            <pc:sldMk cId="3720720457" sldId="260"/>
            <ac:picMk id="5" creationId="{5958D754-D8F9-2440-8301-EAEE70B9F2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270F-8D18-7C0A-A712-DFFEE934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8327A-948E-7641-90A9-67F9DA11F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57D8-E5B1-745C-EEEC-8426116A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7ABCE-9476-DF3A-1665-D92ECAE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BB82-94BC-4043-EC94-5B7FBBA5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7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4249-CF17-CB1F-0B23-E783AE71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3E6A0-E9FB-4FC5-F576-157268822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54B1-F95F-AA14-356F-1F4C1F69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4B53-3647-E840-D136-51557DE8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8E88-05AC-8A8E-8D30-50D0C56E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1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51950-1637-E8DD-E56A-60140D5C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F49B3-913C-7823-3762-64F64F51E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7924-ADD5-2840-FAA9-A7CE8677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5F89-BF0E-74B9-0B35-1382523B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8345-BD20-054C-77CB-B596C338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4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95CF-780C-2998-4F81-6787D930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E277-62E4-ACAD-50D5-341D3EAB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7B93-19EF-603A-341B-1EC9C315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E65A-364E-85CA-73FE-3EF8596B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FF5B-9CFB-0D0C-9AB6-BB3EE673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9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7DC7-518F-E485-DECE-CA581295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3B0E-8F73-2058-CD8F-A0C61EB0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652E-E260-7576-E37D-95230FB6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DE71-1B8F-1E7E-E6AF-1BBD51BB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7135-CD71-A3BA-08B2-A0FCB8CD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10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0E7E-2073-D4D4-803B-D9150BA6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0407-3609-7721-C524-7D0DB10D4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FE255-DFF1-49E8-4A4C-FD46A8A5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BCF19-3AF0-F167-0888-EAF01788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48AA-B546-A9F6-8A20-41C6DCF6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E9B29-57BC-E598-EAE3-839AA253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9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720C-6648-C76B-A764-1F16302F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27B23-CCF8-7203-1F78-CDA07767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9868-967A-DC85-50E1-9E21F579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CB789-1950-F426-DB58-6C65A69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5E40E-6454-6B5A-BA31-45967084E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47E52-E36A-AA71-B387-7C62CC52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F0F69-0F32-8D54-22BE-0B4B358E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B03D4-8C9A-ACF4-C1F2-857D3584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3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7EED-1E77-F0D8-1688-65E6AE37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C1581-2860-4F06-3EC7-6C089E0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82B5-7797-3F2E-DCF2-727CE8BB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CA7BE-2DBC-7C74-28CF-0B87CE49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35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1CCD8-A1A4-5E82-12A0-E260F8DF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7FF73-F5BF-2829-40F8-7DE78425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8B588-016C-7243-FF19-3D75095C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20D5-E744-F596-CFA4-74A36450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8F08-F295-D0DD-AE68-7DA68513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2F1B8-32B0-6C7F-BC48-68375CC9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C239-62C6-6D52-380C-C2249C05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F399A-59B0-A962-BE74-A8EF15BB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350DF-0677-9EB8-EBA9-611B775D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93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5967-3C2E-0ED9-57A7-935A40F9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33E97-D558-F1C8-7FDB-4549DC374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F8B13-1227-AD86-9044-3A5665366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B90C-7B4D-BA64-2982-480062ED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BDC48-AE78-F2F9-7D55-CE871717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EFB1-56B8-4A0F-DFE7-1E6360B3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5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5AD7F-C79A-D49D-1114-87245118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5381F-8373-8DE3-D803-B78962EB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085F-4D65-C39A-264E-71179439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B9749-3FD1-492E-B79E-3068C76101BF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ACAD-7087-19B4-533E-9D57C44FC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F7F0-7A9B-AA32-4F10-BBC1B8DD5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67377-1A9A-481B-A355-AEFE9C2686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63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2DF29-1C95-A995-660C-439A68FD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40" y="559065"/>
            <a:ext cx="10820398" cy="1047132"/>
          </a:xfrm>
        </p:spPr>
        <p:txBody>
          <a:bodyPr anchor="ctr">
            <a:normAutofit/>
          </a:bodyPr>
          <a:lstStyle/>
          <a:p>
            <a:r>
              <a:rPr lang="en-CA" sz="3400" b="1" i="1" u="sng" dirty="0">
                <a:solidFill>
                  <a:srgbClr val="FFFFFF"/>
                </a:solidFill>
              </a:rPr>
              <a:t>What is the biggest problem while online shopping?</a:t>
            </a:r>
          </a:p>
        </p:txBody>
      </p:sp>
      <p:pic>
        <p:nvPicPr>
          <p:cNvPr id="1028" name="Picture 4" descr="23,700+ Adult Clothes Too Big Stock Photos, Pictures &amp; Royalty-Free Images  - iStock">
            <a:extLst>
              <a:ext uri="{FF2B5EF4-FFF2-40B4-BE49-F238E27FC236}">
                <a16:creationId xmlns:a16="http://schemas.microsoft.com/office/drawing/2014/main" id="{DF15DF50-E2D8-4824-5DE9-36FE96D6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7248"/>
          <a:stretch/>
        </p:blipFill>
        <p:spPr bwMode="auto">
          <a:xfrm>
            <a:off x="1826653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lassic `expectation versus reality' dress : r/ExpectationVsReality">
            <a:extLst>
              <a:ext uri="{FF2B5EF4-FFF2-40B4-BE49-F238E27FC236}">
                <a16:creationId xmlns:a16="http://schemas.microsoft.com/office/drawing/2014/main" id="{655DCDF5-8C3D-3DED-C459-A4F93FE3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7" b="-3"/>
          <a:stretch/>
        </p:blipFill>
        <p:spPr bwMode="auto"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wer Trousers: 15 Weird (And Gross) Secrets About The Hulk's Pants">
            <a:extLst>
              <a:ext uri="{FF2B5EF4-FFF2-40B4-BE49-F238E27FC236}">
                <a16:creationId xmlns:a16="http://schemas.microsoft.com/office/drawing/2014/main" id="{3BE6F78E-1358-61FD-121E-2E8F1D43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3" r="21206" b="-2"/>
          <a:stretch/>
        </p:blipFill>
        <p:spPr bwMode="auto">
          <a:xfrm>
            <a:off x="7801127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C502-5F8B-B363-79B7-E64750BF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786744"/>
            <a:ext cx="9448800" cy="144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CLOTHES!!!!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7785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3385" y="13128"/>
            <a:ext cx="3620802" cy="6844872"/>
          </a:xfrm>
          <a:prstGeom prst="rect">
            <a:avLst/>
          </a:prstGeom>
          <a:gradFill>
            <a:gsLst>
              <a:gs pos="0">
                <a:srgbClr val="000000">
                  <a:alpha val="72000"/>
                </a:srgbClr>
              </a:gs>
              <a:gs pos="98000">
                <a:schemeClr val="accent1"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7414" y="0"/>
            <a:ext cx="8584585" cy="640079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65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C8062-8B05-9364-19D2-45274483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173479"/>
            <a:ext cx="6598597" cy="2336483"/>
          </a:xfrm>
        </p:spPr>
        <p:txBody>
          <a:bodyPr>
            <a:normAutofit/>
          </a:bodyPr>
          <a:lstStyle/>
          <a:p>
            <a:pPr algn="l"/>
            <a:r>
              <a:rPr lang="en-CA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PerfectFit</a:t>
            </a:r>
            <a:endParaRPr lang="en-CA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7FFF8-BAB2-5FBB-538C-93FFDA38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3758499"/>
            <a:ext cx="6598597" cy="1741549"/>
          </a:xfrm>
        </p:spPr>
        <p:txBody>
          <a:bodyPr>
            <a:normAutofit/>
          </a:bodyPr>
          <a:lstStyle/>
          <a:p>
            <a:pPr algn="l"/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0DF0F3-0179-4A8A-92E0-932C473D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89" y="13127"/>
            <a:ext cx="3620804" cy="6387672"/>
          </a:xfrm>
          <a:prstGeom prst="rect">
            <a:avLst/>
          </a:prstGeom>
          <a:gradFill>
            <a:gsLst>
              <a:gs pos="25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50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FFBB3-0C99-4FD8-23E8-89F711DA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7" r="7868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09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ypes of avatar: Male, Kid, and Female. On the male avatars showed... |  Download Scientific Diagram">
            <a:extLst>
              <a:ext uri="{FF2B5EF4-FFF2-40B4-BE49-F238E27FC236}">
                <a16:creationId xmlns:a16="http://schemas.microsoft.com/office/drawing/2014/main" id="{7BDA8B5A-B59D-0103-C60C-6CDC73CE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r="17972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ED8AB-FDA6-E6FA-7D38-5C41FA92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0F0E-FD39-10EA-ED2F-EEF41795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A virtual fitting room that helps the user shop for clothes online by creating a 3d avatar using the users measurements </a:t>
            </a:r>
          </a:p>
        </p:txBody>
      </p:sp>
    </p:spTree>
    <p:extLst>
      <p:ext uri="{BB962C8B-B14F-4D97-AF65-F5344CB8AC3E}">
        <p14:creationId xmlns:p14="http://schemas.microsoft.com/office/powerpoint/2010/main" val="5170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o is today's Online Shopper?">
            <a:extLst>
              <a:ext uri="{FF2B5EF4-FFF2-40B4-BE49-F238E27FC236}">
                <a16:creationId xmlns:a16="http://schemas.microsoft.com/office/drawing/2014/main" id="{D5BC3947-CF7F-5DC4-8793-35558FD3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6" r="10009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0EC19-BA10-AAF3-E0DF-56C16B2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CA" sz="400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42DB-81C2-71DB-5FF4-6BA50602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5257800" cy="3742762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CA" sz="2000" dirty="0"/>
              <a:t>Generation X (spend most $ online)</a:t>
            </a:r>
          </a:p>
          <a:p>
            <a:pPr marL="457200" indent="-457200">
              <a:buAutoNum type="arabicParenR"/>
            </a:pPr>
            <a:r>
              <a:rPr lang="en-CA" sz="2000" dirty="0"/>
              <a:t>Gen Z and  millennials (spends most time online)</a:t>
            </a:r>
          </a:p>
        </p:txBody>
      </p:sp>
    </p:spTree>
    <p:extLst>
      <p:ext uri="{BB962C8B-B14F-4D97-AF65-F5344CB8AC3E}">
        <p14:creationId xmlns:p14="http://schemas.microsoft.com/office/powerpoint/2010/main" val="314851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47DCD-524F-0F27-0D58-9DD06A8C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/>
              <a:t>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4078-AF19-536A-96E1-35112159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Our goals is to make the companies pay for there clothes to be available on our app by paying a subscription fee. </a:t>
            </a:r>
            <a:r>
              <a:rPr lang="en-CA" sz="2000" dirty="0"/>
              <a:t>This way the app will be adless and free for the users</a:t>
            </a:r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5958D754-D8F9-2440-8301-EAEE70B9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44" r="2625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93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What is the biggest problem while online shopping?</vt:lpstr>
      <vt:lpstr>PerfectFit</vt:lpstr>
      <vt:lpstr>What is it?</vt:lpstr>
      <vt:lpstr>Target audience</vt:lpstr>
      <vt:lpstr>Monetization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Souren Savari</dc:creator>
  <cp:lastModifiedBy>Souren Savari</cp:lastModifiedBy>
  <cp:revision>1</cp:revision>
  <dcterms:created xsi:type="dcterms:W3CDTF">2024-10-01T19:07:32Z</dcterms:created>
  <dcterms:modified xsi:type="dcterms:W3CDTF">2024-10-26T17:09:42Z</dcterms:modified>
</cp:coreProperties>
</file>